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5" r:id="rId2"/>
    <p:sldId id="266" r:id="rId3"/>
    <p:sldId id="260" r:id="rId4"/>
    <p:sldId id="263" r:id="rId5"/>
    <p:sldId id="257" r:id="rId6"/>
    <p:sldId id="256" r:id="rId7"/>
    <p:sldId id="258" r:id="rId8"/>
    <p:sldId id="262" r:id="rId9"/>
    <p:sldId id="264" r:id="rId10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4F77C-32AF-482B-9099-3697F0302B65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63EF7-F33E-42E9-B2D8-ED9D45AF01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2603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63EF7-F33E-42E9-B2D8-ED9D45AF016C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0670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1E804-21CC-46DD-AAFF-E786C8D8E017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1361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BCFB92-62B5-A63F-80C6-9FDB90F8B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1D24FC2-7B58-06ED-00DE-CD5912947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8D87C9F-0370-6B8E-ECF3-A73C38DE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CC9A5-FADE-490B-98B2-98FEFC72E1B2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5EEE0BF-492C-E429-42B9-635A447B3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868B45D-530B-F0DF-2F0A-828D7EE34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D9D6-8EE1-4C74-A7AD-9B2201612A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9246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A15A52-65EA-E562-714A-97DA511DB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EEAB103-60D6-7D91-1933-28F32BDE2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2934358-F2C6-A342-43EB-C7121BA87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CC9A5-FADE-490B-98B2-98FEFC72E1B2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BFA7AB-EAAE-4CFD-452B-E509B65A0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1207458-D2C2-A95A-B016-DB241FDA9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D9D6-8EE1-4C74-A7AD-9B2201612A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8702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985EDAC-1B97-9DB5-9BE5-274F190E89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CB5CB39-0E8A-3C76-3C5E-7EBFA3852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E9F0342-EE54-4E19-DE1C-3DC8488FE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CC9A5-FADE-490B-98B2-98FEFC72E1B2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CA07F3A-299A-CCCC-635F-64EC7B34E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5C83CB6-3250-1C49-D69E-841BF5D5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D9D6-8EE1-4C74-A7AD-9B2201612A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812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9C75DF-8A71-E368-F05F-210E21576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AD34B6E-ABC2-3DC0-12FF-E767C819F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D85683C-665F-3E04-EB03-EB9DE87D6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CC9A5-FADE-490B-98B2-98FEFC72E1B2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39769A-57C3-3893-E9D0-4D1E66D35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245D224-7482-B520-84DD-0A6EB4DAD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D9D6-8EE1-4C74-A7AD-9B2201612A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4248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CE646D-181F-7C75-6B74-5DC4364E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17EC981-0D4A-CBFC-51C7-516E99955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933B32-3CA5-DBAB-F796-B321CC7EB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CC9A5-FADE-490B-98B2-98FEFC72E1B2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93FED03-6AF3-B556-A997-58AB8E160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3D27AC-5F25-83AA-803D-419523A25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D9D6-8EE1-4C74-A7AD-9B2201612A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8702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CF1B4D-0E15-2F69-8E03-375DBCF5E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3E64E9D-E60B-E9BA-DD2A-64F1062D1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D185E94-95BA-12D0-38C1-E74B95636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019FA6B-8A0C-4C76-D3B0-0BF4D8E25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CC9A5-FADE-490B-98B2-98FEFC72E1B2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E30E257-E6E3-C82C-A128-EA8E14D29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9B6BD21-D150-0076-8A29-CBAAA2FB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D9D6-8EE1-4C74-A7AD-9B2201612A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4415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AE11D1-21F7-0D75-26C9-DDDA7DEC7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9F1A624-CD18-C75A-3277-78FC77032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DFAFB9E-D8A0-DE1D-6620-40BE95509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3CB4F06-E0B9-E79F-7274-B901C16E7A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ACD9B34-4C1B-E7AA-FEB8-3BF0EE2C7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85DC8DE-76EA-A890-5E7E-E514695BB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CC9A5-FADE-490B-98B2-98FEFC72E1B2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BEBB3E2-44F8-D20D-3AFB-747EB9A54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0A49D6D-08A4-987C-B980-E98B6AA0F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D9D6-8EE1-4C74-A7AD-9B2201612A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7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558439-B4AF-6C77-2979-CEED69385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5C037A5-2E4B-97D0-C9E9-DC9AB6BA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CC9A5-FADE-490B-98B2-98FEFC72E1B2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4C2B118-30F9-10F3-B636-F4ADC7F25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ADF3C59-051C-56DC-E452-301D08974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D9D6-8EE1-4C74-A7AD-9B2201612A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9012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CB83DB5-46CF-E4EE-F28C-9623D119E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CC9A5-FADE-490B-98B2-98FEFC72E1B2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D31CE98-6521-6583-1DDB-83689FCA8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0E41BF5-E9BC-03E1-DCA7-6AE3AD149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D9D6-8EE1-4C74-A7AD-9B2201612A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0765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DBEEB8-B879-7B8C-2C5D-F7924051D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6722A3-9D7A-E519-27E2-97F5D96A3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12A89AB-A5A2-E04A-CC2D-D133B8136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337979F-6646-BB67-FA59-42A0D95B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CC9A5-FADE-490B-98B2-98FEFC72E1B2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2462DD8-BCC6-1206-22BF-C7D384EC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767A7F8-750A-70D5-8E8C-BE9E6AD03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D9D6-8EE1-4C74-A7AD-9B2201612A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2804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89075-51B7-D6C7-4AC1-35BC4FF6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5C7659E-5BE9-A81B-5806-32C23837CA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F3EF48D-936C-7DD4-DDCD-71A1A96DD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B8C5B9A-64F8-A95F-CF3B-52A858AF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CC9A5-FADE-490B-98B2-98FEFC72E1B2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4D16594-59DC-1C2F-B830-920D1DFAC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DEEA0CB-52F7-5A8B-8A25-069CCBAB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D9D6-8EE1-4C74-A7AD-9B2201612A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918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B3300E7-9202-292E-B4C5-07FF421B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AEE8424-99D8-0F71-CFD6-CC52190C0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51F4059-75A4-038E-A97C-FE3C6B3FB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0CC9A5-FADE-490B-98B2-98FEFC72E1B2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61FA3D8-DD96-D461-E504-A8124D55D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E5E8D1-1F3A-4617-3755-E3AAA9C785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B1D9D6-8EE1-4C74-A7AD-9B2201612A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451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g"/><Relationship Id="rId3" Type="http://schemas.openxmlformats.org/officeDocument/2006/relationships/image" Target="../media/image2.jpeg"/><Relationship Id="rId21" Type="http://schemas.openxmlformats.org/officeDocument/2006/relationships/image" Target="../media/image20.png"/><Relationship Id="rId7" Type="http://schemas.openxmlformats.org/officeDocument/2006/relationships/image" Target="../media/image6.jp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jpg"/><Relationship Id="rId19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g"/><Relationship Id="rId3" Type="http://schemas.openxmlformats.org/officeDocument/2006/relationships/image" Target="../media/image2.jpeg"/><Relationship Id="rId21" Type="http://schemas.openxmlformats.org/officeDocument/2006/relationships/image" Target="../media/image20.png"/><Relationship Id="rId7" Type="http://schemas.openxmlformats.org/officeDocument/2006/relationships/image" Target="../media/image6.jp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jpg"/><Relationship Id="rId19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4.jpeg"/><Relationship Id="rId3" Type="http://schemas.openxmlformats.org/officeDocument/2006/relationships/image" Target="../media/image4.png"/><Relationship Id="rId7" Type="http://schemas.openxmlformats.org/officeDocument/2006/relationships/image" Target="../media/image18.jpeg"/><Relationship Id="rId12" Type="http://schemas.openxmlformats.org/officeDocument/2006/relationships/image" Target="../media/image1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23.jpeg"/><Relationship Id="rId5" Type="http://schemas.openxmlformats.org/officeDocument/2006/relationships/image" Target="../media/image6.jpg"/><Relationship Id="rId15" Type="http://schemas.openxmlformats.org/officeDocument/2006/relationships/image" Target="../media/image25.jpeg"/><Relationship Id="rId10" Type="http://schemas.openxmlformats.org/officeDocument/2006/relationships/image" Target="../media/image3.jpeg"/><Relationship Id="rId4" Type="http://schemas.openxmlformats.org/officeDocument/2006/relationships/image" Target="../media/image5.png"/><Relationship Id="rId9" Type="http://schemas.openxmlformats.org/officeDocument/2006/relationships/image" Target="../media/image22.jpeg"/><Relationship Id="rId1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25.jpeg"/><Relationship Id="rId3" Type="http://schemas.openxmlformats.org/officeDocument/2006/relationships/image" Target="../media/image6.jpg"/><Relationship Id="rId7" Type="http://schemas.openxmlformats.org/officeDocument/2006/relationships/image" Target="../media/image22.jpeg"/><Relationship Id="rId12" Type="http://schemas.openxmlformats.org/officeDocument/2006/relationships/image" Target="../media/image1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16.jpeg"/><Relationship Id="rId4" Type="http://schemas.openxmlformats.org/officeDocument/2006/relationships/image" Target="../media/image17.jp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5A76F-EA26-A9A5-72A9-E5CB89CB7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温冷イラスト｜無料イラスト・フリー素材なら「イラストAC」">
            <a:extLst>
              <a:ext uri="{FF2B5EF4-FFF2-40B4-BE49-F238E27FC236}">
                <a16:creationId xmlns:a16="http://schemas.microsoft.com/office/drawing/2014/main" id="{976BF725-4F38-F0B4-9BD9-6496A868F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3" t="10207" r="26284" b="59645"/>
          <a:stretch/>
        </p:blipFill>
        <p:spPr bwMode="auto">
          <a:xfrm>
            <a:off x="9349881" y="2887114"/>
            <a:ext cx="368341" cy="38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温冷イラスト｜無料イラスト・フリー素材なら「イラストAC」">
            <a:extLst>
              <a:ext uri="{FF2B5EF4-FFF2-40B4-BE49-F238E27FC236}">
                <a16:creationId xmlns:a16="http://schemas.microsoft.com/office/drawing/2014/main" id="{6B601508-C4E8-AD17-D3DA-F69B17587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10207" r="2311" b="59645"/>
          <a:stretch/>
        </p:blipFill>
        <p:spPr bwMode="auto">
          <a:xfrm>
            <a:off x="9331434" y="3280808"/>
            <a:ext cx="377361" cy="36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図 35" descr="チューリップフレーム鉤2イラスト - No: 1067707｜無料イラスト ...">
            <a:extLst>
              <a:ext uri="{FF2B5EF4-FFF2-40B4-BE49-F238E27FC236}">
                <a16:creationId xmlns:a16="http://schemas.microsoft.com/office/drawing/2014/main" id="{3A5301C7-4D2D-5E21-D4CC-72D9BC3FD8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202" t="1949" b="32668"/>
          <a:stretch>
            <a:fillRect/>
          </a:stretch>
        </p:blipFill>
        <p:spPr>
          <a:xfrm rot="5400000">
            <a:off x="11208773" y="5864078"/>
            <a:ext cx="960330" cy="965178"/>
          </a:xfrm>
          <a:prstGeom prst="rect">
            <a:avLst/>
          </a:prstGeom>
        </p:spPr>
      </p:pic>
      <p:pic>
        <p:nvPicPr>
          <p:cNvPr id="34" name="図 33" descr="チューリップフレーム鉤2イラスト - No: 1067707｜無料イラスト ...">
            <a:extLst>
              <a:ext uri="{FF2B5EF4-FFF2-40B4-BE49-F238E27FC236}">
                <a16:creationId xmlns:a16="http://schemas.microsoft.com/office/drawing/2014/main" id="{53B28394-A538-CB87-E003-E5FA98514A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202" t="1949" b="32668"/>
          <a:stretch>
            <a:fillRect/>
          </a:stretch>
        </p:blipFill>
        <p:spPr>
          <a:xfrm rot="10800000">
            <a:off x="9548" y="5881764"/>
            <a:ext cx="960330" cy="965178"/>
          </a:xfrm>
          <a:prstGeom prst="rect">
            <a:avLst/>
          </a:prstGeom>
        </p:spPr>
      </p:pic>
      <p:pic>
        <p:nvPicPr>
          <p:cNvPr id="3" name="図 2" descr="チューリップフレーム鉤2イラスト - No: 1067707｜無料イラスト ...">
            <a:extLst>
              <a:ext uri="{FF2B5EF4-FFF2-40B4-BE49-F238E27FC236}">
                <a16:creationId xmlns:a16="http://schemas.microsoft.com/office/drawing/2014/main" id="{F7865ECD-9A92-8092-DCC8-81B823B848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202" t="1949" b="32668"/>
          <a:stretch>
            <a:fillRect/>
          </a:stretch>
        </p:blipFill>
        <p:spPr>
          <a:xfrm>
            <a:off x="10681838" y="37752"/>
            <a:ext cx="1510162" cy="1517786"/>
          </a:xfrm>
          <a:prstGeom prst="rect">
            <a:avLst/>
          </a:prstGeom>
        </p:spPr>
      </p:pic>
      <p:sp>
        <p:nvSpPr>
          <p:cNvPr id="4" name="AutoShape 12" descr="エレガントなゴールドのスクエアフレームイラスト画像とPNG ...">
            <a:extLst>
              <a:ext uri="{FF2B5EF4-FFF2-40B4-BE49-F238E27FC236}">
                <a16:creationId xmlns:a16="http://schemas.microsoft.com/office/drawing/2014/main" id="{2C601F04-B183-8577-4B46-8DF50B7629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utoShape 14" descr="エレガントなゴールドのスクエアフレームイラスト画像とPNG ...">
            <a:extLst>
              <a:ext uri="{FF2B5EF4-FFF2-40B4-BE49-F238E27FC236}">
                <a16:creationId xmlns:a16="http://schemas.microsoft.com/office/drawing/2014/main" id="{5D7A0264-1429-1DD2-6841-C7F3EC4633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" name="AutoShape 20" descr="黄色の花の絵画（金色フレーム付き） 花の装飾的な金のフレーム">
            <a:extLst>
              <a:ext uri="{FF2B5EF4-FFF2-40B4-BE49-F238E27FC236}">
                <a16:creationId xmlns:a16="http://schemas.microsoft.com/office/drawing/2014/main" id="{317E8B1E-CB55-CC6D-499A-B100FF992C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58E9F27C-E192-08F6-4707-0893B263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941" y="163009"/>
            <a:ext cx="4163267" cy="480290"/>
          </a:xfrm>
        </p:spPr>
        <p:txBody>
          <a:bodyPr>
            <a:noAutofit/>
          </a:bodyPr>
          <a:lstStyle/>
          <a:p>
            <a:r>
              <a:rPr kumimoji="1" lang="en-US" altLang="ja-JP" sz="4000" b="1" dirty="0">
                <a:solidFill>
                  <a:srgbClr val="CC990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Restaurant</a:t>
            </a:r>
            <a:r>
              <a:rPr kumimoji="1" lang="ja-JP" altLang="en-US" sz="4000" b="1" dirty="0">
                <a:solidFill>
                  <a:srgbClr val="CC990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　</a:t>
            </a:r>
            <a:r>
              <a:rPr kumimoji="1" lang="en-US" altLang="ja-JP" sz="4000" b="1" dirty="0">
                <a:solidFill>
                  <a:srgbClr val="CC990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Menu</a:t>
            </a:r>
            <a:endParaRPr kumimoji="1" lang="ja-JP" altLang="en-US" sz="4000" b="1" dirty="0">
              <a:solidFill>
                <a:srgbClr val="CC9900"/>
              </a:solidFill>
              <a:latin typeface="HGP行書体" panose="03000600000000000000" pitchFamily="66" charset="-128"/>
              <a:ea typeface="HGP行書体" panose="03000600000000000000" pitchFamily="66" charset="-128"/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8F4ACED4-73AF-AF30-0E27-CD3601B8130D}"/>
              </a:ext>
            </a:extLst>
          </p:cNvPr>
          <p:cNvSpPr txBox="1">
            <a:spLocks/>
          </p:cNvSpPr>
          <p:nvPr/>
        </p:nvSpPr>
        <p:spPr>
          <a:xfrm>
            <a:off x="5758161" y="147730"/>
            <a:ext cx="5190836" cy="480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ja-JP" sz="1800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  <a:p>
            <a:endParaRPr lang="en-US" altLang="ja-JP" sz="18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ja-JP" altLang="en-US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営業時間　</a:t>
            </a:r>
            <a:r>
              <a:rPr lang="en-US" altLang="ja-JP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11:00</a:t>
            </a:r>
            <a:r>
              <a:rPr lang="ja-JP" altLang="en-US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～</a:t>
            </a:r>
            <a:r>
              <a:rPr lang="en-US" altLang="ja-JP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15:00(14:30</a:t>
            </a:r>
            <a:r>
              <a:rPr lang="ja-JP" altLang="en-US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ラストオーダー</a:t>
            </a:r>
            <a:r>
              <a:rPr lang="ja-JP" altLang="en-US" sz="27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）</a:t>
            </a:r>
            <a:endParaRPr lang="en-US" altLang="ja-JP" sz="2700" dirty="0">
              <a:solidFill>
                <a:srgbClr val="CC99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ADLaM Display" panose="02010000000000000000" pitchFamily="2" charset="0"/>
            </a:endParaRPr>
          </a:p>
          <a:p>
            <a:endParaRPr lang="ja-JP" altLang="en-US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25" name="コンテンツ プレースホルダー 4">
            <a:extLst>
              <a:ext uri="{FF2B5EF4-FFF2-40B4-BE49-F238E27FC236}">
                <a16:creationId xmlns:a16="http://schemas.microsoft.com/office/drawing/2014/main" id="{7D7918F1-73CA-8A4D-A911-985F52E8044C}"/>
              </a:ext>
            </a:extLst>
          </p:cNvPr>
          <p:cNvSpPr txBox="1">
            <a:spLocks/>
          </p:cNvSpPr>
          <p:nvPr/>
        </p:nvSpPr>
        <p:spPr>
          <a:xfrm>
            <a:off x="8711406" y="6616844"/>
            <a:ext cx="3050791" cy="249035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F0502020204030204" pitchFamily="2" charset="0"/>
              </a:rPr>
              <a:t>全て税込の価格表記となっております</a:t>
            </a:r>
            <a:endParaRPr lang="en-US" altLang="ja-JP" sz="12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ADLaM Display" panose="020F0502020204030204" pitchFamily="2" charset="0"/>
            </a:endParaRPr>
          </a:p>
        </p:txBody>
      </p:sp>
      <p:sp>
        <p:nvSpPr>
          <p:cNvPr id="69" name="コンテンツ プレースホルダー 4">
            <a:extLst>
              <a:ext uri="{FF2B5EF4-FFF2-40B4-BE49-F238E27FC236}">
                <a16:creationId xmlns:a16="http://schemas.microsoft.com/office/drawing/2014/main" id="{8B2CC1F5-B7A2-B91C-96CB-5D272D0C7DC5}"/>
              </a:ext>
            </a:extLst>
          </p:cNvPr>
          <p:cNvSpPr txBox="1">
            <a:spLocks/>
          </p:cNvSpPr>
          <p:nvPr/>
        </p:nvSpPr>
        <p:spPr>
          <a:xfrm>
            <a:off x="348023" y="4372739"/>
            <a:ext cx="2149485" cy="353187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醬油ラーメン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1,320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0" name="コンテンツ プレースホルダー 4">
            <a:extLst>
              <a:ext uri="{FF2B5EF4-FFF2-40B4-BE49-F238E27FC236}">
                <a16:creationId xmlns:a16="http://schemas.microsoft.com/office/drawing/2014/main" id="{5DA6B176-90D7-FDB5-C72D-F96F23804384}"/>
              </a:ext>
            </a:extLst>
          </p:cNvPr>
          <p:cNvSpPr txBox="1">
            <a:spLocks/>
          </p:cNvSpPr>
          <p:nvPr/>
        </p:nvSpPr>
        <p:spPr>
          <a:xfrm>
            <a:off x="2552114" y="2378365"/>
            <a:ext cx="2418778" cy="36719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あんかけ焼きそば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1,430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1" name="コンテンツ プレースホルダー 4">
            <a:extLst>
              <a:ext uri="{FF2B5EF4-FFF2-40B4-BE49-F238E27FC236}">
                <a16:creationId xmlns:a16="http://schemas.microsoft.com/office/drawing/2014/main" id="{E383B613-3A13-870F-99A4-48B58136163E}"/>
              </a:ext>
            </a:extLst>
          </p:cNvPr>
          <p:cNvSpPr txBox="1">
            <a:spLocks/>
          </p:cNvSpPr>
          <p:nvPr/>
        </p:nvSpPr>
        <p:spPr>
          <a:xfrm>
            <a:off x="7425307" y="4346238"/>
            <a:ext cx="2121842" cy="359935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かき揚げ蕎麦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1,320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3" name="コンテンツ プレースホルダー 4">
            <a:extLst>
              <a:ext uri="{FF2B5EF4-FFF2-40B4-BE49-F238E27FC236}">
                <a16:creationId xmlns:a16="http://schemas.microsoft.com/office/drawing/2014/main" id="{84C1DCE1-B1D0-ACCA-3384-85B70E70B43E}"/>
              </a:ext>
            </a:extLst>
          </p:cNvPr>
          <p:cNvSpPr txBox="1">
            <a:spLocks/>
          </p:cNvSpPr>
          <p:nvPr/>
        </p:nvSpPr>
        <p:spPr>
          <a:xfrm>
            <a:off x="3861062" y="6300289"/>
            <a:ext cx="1859179" cy="353187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カツカレー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1,430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4" name="コンテンツ プレースホルダー 4">
            <a:extLst>
              <a:ext uri="{FF2B5EF4-FFF2-40B4-BE49-F238E27FC236}">
                <a16:creationId xmlns:a16="http://schemas.microsoft.com/office/drawing/2014/main" id="{5B3346A1-4077-277A-F490-6721BE7F0652}"/>
              </a:ext>
            </a:extLst>
          </p:cNvPr>
          <p:cNvSpPr txBox="1">
            <a:spLocks/>
          </p:cNvSpPr>
          <p:nvPr/>
        </p:nvSpPr>
        <p:spPr>
          <a:xfrm>
            <a:off x="9608324" y="2547387"/>
            <a:ext cx="2184867" cy="245852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969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　</a:t>
            </a:r>
            <a:r>
              <a:rPr lang="ja-JP" altLang="en-US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食事付のお客様は＋￥</a:t>
            </a:r>
            <a:r>
              <a:rPr lang="en-US" altLang="ja-JP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110</a:t>
            </a:r>
          </a:p>
        </p:txBody>
      </p:sp>
      <p:sp>
        <p:nvSpPr>
          <p:cNvPr id="75" name="コンテンツ プレースホルダー 4">
            <a:extLst>
              <a:ext uri="{FF2B5EF4-FFF2-40B4-BE49-F238E27FC236}">
                <a16:creationId xmlns:a16="http://schemas.microsoft.com/office/drawing/2014/main" id="{7AB95EFD-47B9-7BB5-0A7D-09ECDB013EAC}"/>
              </a:ext>
            </a:extLst>
          </p:cNvPr>
          <p:cNvSpPr txBox="1">
            <a:spLocks/>
          </p:cNvSpPr>
          <p:nvPr/>
        </p:nvSpPr>
        <p:spPr>
          <a:xfrm>
            <a:off x="5109961" y="4366120"/>
            <a:ext cx="2661441" cy="353187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ねばねば蕎麦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1,320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6" name="コンテンツ プレースホルダー 4">
            <a:extLst>
              <a:ext uri="{FF2B5EF4-FFF2-40B4-BE49-F238E27FC236}">
                <a16:creationId xmlns:a16="http://schemas.microsoft.com/office/drawing/2014/main" id="{2178ABB2-C33D-240D-4A9F-6F5D02E539DF}"/>
              </a:ext>
            </a:extLst>
          </p:cNvPr>
          <p:cNvSpPr txBox="1">
            <a:spLocks/>
          </p:cNvSpPr>
          <p:nvPr/>
        </p:nvSpPr>
        <p:spPr>
          <a:xfrm>
            <a:off x="1159120" y="6277363"/>
            <a:ext cx="2113427" cy="353187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味噌ラーメン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1,430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7" name="コンテンツ プレースホルダー 4">
            <a:extLst>
              <a:ext uri="{FF2B5EF4-FFF2-40B4-BE49-F238E27FC236}">
                <a16:creationId xmlns:a16="http://schemas.microsoft.com/office/drawing/2014/main" id="{208DAD7D-3E1B-78C1-6ED5-D61F470050FB}"/>
              </a:ext>
            </a:extLst>
          </p:cNvPr>
          <p:cNvSpPr txBox="1">
            <a:spLocks/>
          </p:cNvSpPr>
          <p:nvPr/>
        </p:nvSpPr>
        <p:spPr>
          <a:xfrm>
            <a:off x="6553200" y="6255029"/>
            <a:ext cx="2395216" cy="353187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とんかつ定食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1,430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8" name="コンテンツ プレースホルダー 4">
            <a:extLst>
              <a:ext uri="{FF2B5EF4-FFF2-40B4-BE49-F238E27FC236}">
                <a16:creationId xmlns:a16="http://schemas.microsoft.com/office/drawing/2014/main" id="{C147ACA3-A7DB-BDFF-41FA-75EFB407CC3F}"/>
              </a:ext>
            </a:extLst>
          </p:cNvPr>
          <p:cNvSpPr txBox="1">
            <a:spLocks/>
          </p:cNvSpPr>
          <p:nvPr/>
        </p:nvSpPr>
        <p:spPr>
          <a:xfrm>
            <a:off x="9810702" y="2310378"/>
            <a:ext cx="1873734" cy="359935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天ざる蕎麦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1,430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80" name="コンテンツ プレースホルダー 4">
            <a:extLst>
              <a:ext uri="{FF2B5EF4-FFF2-40B4-BE49-F238E27FC236}">
                <a16:creationId xmlns:a16="http://schemas.microsoft.com/office/drawing/2014/main" id="{B263DC35-E96C-1959-D901-0C984053D389}"/>
              </a:ext>
            </a:extLst>
          </p:cNvPr>
          <p:cNvSpPr txBox="1">
            <a:spLocks/>
          </p:cNvSpPr>
          <p:nvPr/>
        </p:nvSpPr>
        <p:spPr>
          <a:xfrm>
            <a:off x="6413552" y="6487630"/>
            <a:ext cx="2184867" cy="245852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969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　</a:t>
            </a:r>
            <a:r>
              <a:rPr lang="ja-JP" altLang="en-US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食事付のお客様は＋￥</a:t>
            </a:r>
            <a:r>
              <a:rPr lang="en-US" altLang="ja-JP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110</a:t>
            </a:r>
          </a:p>
        </p:txBody>
      </p:sp>
      <p:sp>
        <p:nvSpPr>
          <p:cNvPr id="81" name="コンテンツ プレースホルダー 4">
            <a:extLst>
              <a:ext uri="{FF2B5EF4-FFF2-40B4-BE49-F238E27FC236}">
                <a16:creationId xmlns:a16="http://schemas.microsoft.com/office/drawing/2014/main" id="{49949268-7A9A-0FC1-3CC8-2FFD3041C3E7}"/>
              </a:ext>
            </a:extLst>
          </p:cNvPr>
          <p:cNvSpPr txBox="1">
            <a:spLocks/>
          </p:cNvSpPr>
          <p:nvPr/>
        </p:nvSpPr>
        <p:spPr>
          <a:xfrm>
            <a:off x="2516056" y="2573303"/>
            <a:ext cx="2184867" cy="245852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969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　</a:t>
            </a:r>
            <a:r>
              <a:rPr lang="ja-JP" altLang="en-US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食事付のお客様は＋￥</a:t>
            </a:r>
            <a:r>
              <a:rPr lang="en-US" altLang="ja-JP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110</a:t>
            </a:r>
          </a:p>
        </p:txBody>
      </p:sp>
      <p:sp>
        <p:nvSpPr>
          <p:cNvPr id="83" name="コンテンツ プレースホルダー 4">
            <a:extLst>
              <a:ext uri="{FF2B5EF4-FFF2-40B4-BE49-F238E27FC236}">
                <a16:creationId xmlns:a16="http://schemas.microsoft.com/office/drawing/2014/main" id="{092D0B28-F2BC-9ECC-A682-106026101E66}"/>
              </a:ext>
            </a:extLst>
          </p:cNvPr>
          <p:cNvSpPr txBox="1">
            <a:spLocks/>
          </p:cNvSpPr>
          <p:nvPr/>
        </p:nvSpPr>
        <p:spPr>
          <a:xfrm>
            <a:off x="988288" y="6480164"/>
            <a:ext cx="2184867" cy="245852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969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　</a:t>
            </a:r>
            <a:r>
              <a:rPr lang="ja-JP" altLang="en-US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食事付のお客様は＋￥</a:t>
            </a:r>
            <a:r>
              <a:rPr lang="en-US" altLang="ja-JP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110</a:t>
            </a:r>
          </a:p>
        </p:txBody>
      </p:sp>
      <p:sp>
        <p:nvSpPr>
          <p:cNvPr id="9" name="コンテンツ プレースホルダー 4">
            <a:extLst>
              <a:ext uri="{FF2B5EF4-FFF2-40B4-BE49-F238E27FC236}">
                <a16:creationId xmlns:a16="http://schemas.microsoft.com/office/drawing/2014/main" id="{1DF45307-52A5-256C-E2CA-D47E9637986B}"/>
              </a:ext>
            </a:extLst>
          </p:cNvPr>
          <p:cNvSpPr txBox="1">
            <a:spLocks/>
          </p:cNvSpPr>
          <p:nvPr/>
        </p:nvSpPr>
        <p:spPr>
          <a:xfrm>
            <a:off x="5340926" y="2323691"/>
            <a:ext cx="2211493" cy="353187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うな丼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2,200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11" name="コンテンツ プレースホルダー 4">
            <a:extLst>
              <a:ext uri="{FF2B5EF4-FFF2-40B4-BE49-F238E27FC236}">
                <a16:creationId xmlns:a16="http://schemas.microsoft.com/office/drawing/2014/main" id="{7426E81E-4A11-6C43-D7B4-28DD3D5084D3}"/>
              </a:ext>
            </a:extLst>
          </p:cNvPr>
          <p:cNvSpPr txBox="1">
            <a:spLocks/>
          </p:cNvSpPr>
          <p:nvPr/>
        </p:nvSpPr>
        <p:spPr>
          <a:xfrm>
            <a:off x="4974085" y="2563245"/>
            <a:ext cx="2184867" cy="245852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969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　</a:t>
            </a:r>
            <a:r>
              <a:rPr lang="ja-JP" altLang="en-US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食事付のお客様は＋￥</a:t>
            </a:r>
            <a:r>
              <a:rPr lang="en-US" altLang="ja-JP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880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2F1C4A86-7B6F-7C77-FFA9-3C203B98A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" b="1044"/>
          <a:stretch>
            <a:fillRect/>
          </a:stretch>
        </p:blipFill>
        <p:spPr bwMode="auto">
          <a:xfrm>
            <a:off x="2796838" y="851921"/>
            <a:ext cx="1795306" cy="15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コンテンツ プレースホルダー 4">
            <a:extLst>
              <a:ext uri="{FF2B5EF4-FFF2-40B4-BE49-F238E27FC236}">
                <a16:creationId xmlns:a16="http://schemas.microsoft.com/office/drawing/2014/main" id="{E87A5141-15E4-4A06-3332-F39229B5D5E7}"/>
              </a:ext>
            </a:extLst>
          </p:cNvPr>
          <p:cNvSpPr txBox="1">
            <a:spLocks/>
          </p:cNvSpPr>
          <p:nvPr/>
        </p:nvSpPr>
        <p:spPr>
          <a:xfrm>
            <a:off x="3642715" y="6525077"/>
            <a:ext cx="2184867" cy="245852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969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　</a:t>
            </a:r>
            <a:r>
              <a:rPr lang="ja-JP" altLang="en-US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食事付のお客様は＋￥</a:t>
            </a:r>
            <a:r>
              <a:rPr lang="en-US" altLang="ja-JP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110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25EC600-EEF7-A810-82A5-F36D9F34B14B}"/>
              </a:ext>
            </a:extLst>
          </p:cNvPr>
          <p:cNvSpPr/>
          <p:nvPr/>
        </p:nvSpPr>
        <p:spPr>
          <a:xfrm>
            <a:off x="10277874" y="767693"/>
            <a:ext cx="1297518" cy="69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71FE78EB-D3C3-1B6E-CAD2-C3D1AB49F4D7}"/>
              </a:ext>
            </a:extLst>
          </p:cNvPr>
          <p:cNvGrpSpPr/>
          <p:nvPr/>
        </p:nvGrpSpPr>
        <p:grpSpPr>
          <a:xfrm>
            <a:off x="5895375" y="429686"/>
            <a:ext cx="6604353" cy="409446"/>
            <a:chOff x="2369831" y="6048150"/>
            <a:chExt cx="6604353" cy="409446"/>
          </a:xfrm>
        </p:grpSpPr>
        <p:sp>
          <p:nvSpPr>
            <p:cNvPr id="19" name="コンテンツ プレースホルダー 4">
              <a:extLst>
                <a:ext uri="{FF2B5EF4-FFF2-40B4-BE49-F238E27FC236}">
                  <a16:creationId xmlns:a16="http://schemas.microsoft.com/office/drawing/2014/main" id="{50A29BE8-B58C-DB91-262D-E77E2EF56AFC}"/>
                </a:ext>
              </a:extLst>
            </p:cNvPr>
            <p:cNvSpPr txBox="1">
              <a:spLocks/>
            </p:cNvSpPr>
            <p:nvPr/>
          </p:nvSpPr>
          <p:spPr>
            <a:xfrm>
              <a:off x="2813978" y="6084886"/>
              <a:ext cx="1234811" cy="367193"/>
            </a:xfrm>
            <a:prstGeom prst="rect">
              <a:avLst/>
            </a:prstGeom>
          </p:spPr>
          <p:txBody>
            <a:bodyPr vert="horz" lIns="47479" tIns="23739" rIns="47479" bIns="23739" rtlCol="0">
              <a:normAutofit/>
            </a:bodyPr>
            <a:lstStyle>
              <a:lvl1pPr marL="330190" indent="-330190" algn="l" defTabSz="1320759" rtl="0" eaLnBrk="1" latinLnBrk="0" hangingPunct="1">
                <a:lnSpc>
                  <a:spcPct val="90000"/>
                </a:lnSpc>
                <a:spcBef>
                  <a:spcPts val="1444"/>
                </a:spcBef>
                <a:buFont typeface="Arial" panose="020B0604020202020204" pitchFamily="34" charset="0"/>
                <a:buChar char="•"/>
                <a:defRPr kumimoji="1" sz="40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90570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34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50949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88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11329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71709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32088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92468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952848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613227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ja-JP" altLang="en-US" sz="1600" b="1" u="sng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ADLaM Display" panose="020F0502020204030204" pitchFamily="2" charset="0"/>
                </a:rPr>
                <a:t>ドリンクバー</a:t>
              </a:r>
              <a:endParaRPr lang="en-US" altLang="ja-JP" sz="1600" b="1" u="sng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F0502020204030204" pitchFamily="2" charset="0"/>
              </a:endParaRPr>
            </a:p>
          </p:txBody>
        </p:sp>
        <p:sp>
          <p:nvSpPr>
            <p:cNvPr id="20" name="コンテンツ プレースホルダー 4">
              <a:extLst>
                <a:ext uri="{FF2B5EF4-FFF2-40B4-BE49-F238E27FC236}">
                  <a16:creationId xmlns:a16="http://schemas.microsoft.com/office/drawing/2014/main" id="{FD3157F8-4247-AC73-B7CE-141FC64F3F3A}"/>
                </a:ext>
              </a:extLst>
            </p:cNvPr>
            <p:cNvSpPr txBox="1">
              <a:spLocks/>
            </p:cNvSpPr>
            <p:nvPr/>
          </p:nvSpPr>
          <p:spPr>
            <a:xfrm>
              <a:off x="3986700" y="6090403"/>
              <a:ext cx="4987484" cy="367193"/>
            </a:xfrm>
            <a:prstGeom prst="rect">
              <a:avLst/>
            </a:prstGeom>
          </p:spPr>
          <p:txBody>
            <a:bodyPr vert="horz" lIns="47479" tIns="23739" rIns="47479" bIns="23739" rtlCol="0">
              <a:normAutofit/>
            </a:bodyPr>
            <a:lstStyle>
              <a:lvl1pPr marL="330190" indent="-330190" algn="l" defTabSz="1320759" rtl="0" eaLnBrk="1" latinLnBrk="0" hangingPunct="1">
                <a:lnSpc>
                  <a:spcPct val="90000"/>
                </a:lnSpc>
                <a:spcBef>
                  <a:spcPts val="1444"/>
                </a:spcBef>
                <a:buFont typeface="Arial" panose="020B0604020202020204" pitchFamily="34" charset="0"/>
                <a:buChar char="•"/>
                <a:defRPr kumimoji="1" sz="40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90570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34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50949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88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11329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71709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32088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92468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952848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613227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ja-JP" altLang="en-US" sz="1400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ADLaM Display" panose="020F0502020204030204" pitchFamily="2" charset="0"/>
                </a:rPr>
                <a:t>お食事を注文されたお客様はご利用できます</a:t>
              </a:r>
              <a:r>
                <a:rPr lang="ja-JP" altLang="en-US" sz="1400" dirty="0">
                  <a:latin typeface="HG創英角ﾎﾟｯﾌﾟ体" panose="040B0A09000000000000" pitchFamily="49" charset="-128"/>
                  <a:ea typeface="HG創英角ﾎﾟｯﾌﾟ体" panose="040B0A09000000000000" pitchFamily="49" charset="-128"/>
                  <a:cs typeface="ADLaM Display" panose="020F0502020204030204" pitchFamily="2" charset="0"/>
                </a:rPr>
                <a:t>　</a:t>
              </a:r>
              <a:endPara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endParaRPr>
            </a:p>
            <a:p>
              <a:pPr marL="0" indent="0">
                <a:buNone/>
              </a:pPr>
              <a:endParaRPr lang="en-US" altLang="ja-JP" sz="4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endParaRPr>
            </a:p>
            <a:p>
              <a:pPr marL="0" indent="0">
                <a:buNone/>
              </a:pPr>
              <a:endParaRPr lang="en-US" altLang="ja-JP" sz="1039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endParaRPr>
            </a:p>
          </p:txBody>
        </p:sp>
        <p:pic>
          <p:nvPicPr>
            <p:cNvPr id="21" name="Picture 26" descr="アイスクリーム イラストのかわいい手書き無料フリー素材まとめ ...">
              <a:extLst>
                <a:ext uri="{FF2B5EF4-FFF2-40B4-BE49-F238E27FC236}">
                  <a16:creationId xmlns:a16="http://schemas.microsoft.com/office/drawing/2014/main" id="{DF5DB6D3-D95A-9E97-BC66-14FF143EA3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5908" y="6081741"/>
              <a:ext cx="399505" cy="284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4" descr="コーヒーカップ イラスト フリー (225 無料画像)">
              <a:extLst>
                <a:ext uri="{FF2B5EF4-FFF2-40B4-BE49-F238E27FC236}">
                  <a16:creationId xmlns:a16="http://schemas.microsoft.com/office/drawing/2014/main" id="{4E0AF88B-B1A0-E9F5-78A3-A24272AC82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9831" y="6048150"/>
              <a:ext cx="342289" cy="358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図 7" descr="チューリップフレーム鉤2イラスト - No: 1067707｜無料イラスト ...">
            <a:extLst>
              <a:ext uri="{FF2B5EF4-FFF2-40B4-BE49-F238E27FC236}">
                <a16:creationId xmlns:a16="http://schemas.microsoft.com/office/drawing/2014/main" id="{C15B7CDF-63F4-98AC-8CBE-46A6479BAA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202" t="1949" b="32668"/>
          <a:stretch>
            <a:fillRect/>
          </a:stretch>
        </p:blipFill>
        <p:spPr>
          <a:xfrm rot="16200000">
            <a:off x="37848" y="-7463"/>
            <a:ext cx="1356668" cy="1363517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6BB29843-B464-07FE-8867-7184244897D8}"/>
              </a:ext>
            </a:extLst>
          </p:cNvPr>
          <p:cNvSpPr/>
          <p:nvPr/>
        </p:nvSpPr>
        <p:spPr>
          <a:xfrm>
            <a:off x="674531" y="574278"/>
            <a:ext cx="794327" cy="811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 descr="皿の上の食べ物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6BE4912-DD84-1719-7E48-B04FEABC36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6" r="6923" b="6534"/>
          <a:stretch/>
        </p:blipFill>
        <p:spPr>
          <a:xfrm rot="16200000">
            <a:off x="626134" y="2697361"/>
            <a:ext cx="1502982" cy="1825177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0D82C7AE-5EBE-C622-622E-7C6802F1D2BA}"/>
              </a:ext>
            </a:extLst>
          </p:cNvPr>
          <p:cNvSpPr/>
          <p:nvPr/>
        </p:nvSpPr>
        <p:spPr>
          <a:xfrm>
            <a:off x="451531" y="5980259"/>
            <a:ext cx="794327" cy="531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コンテンツ プレースホルダー 4">
            <a:extLst>
              <a:ext uri="{FF2B5EF4-FFF2-40B4-BE49-F238E27FC236}">
                <a16:creationId xmlns:a16="http://schemas.microsoft.com/office/drawing/2014/main" id="{F1C31402-6F3D-C3AA-9C97-1C275019BF0C}"/>
              </a:ext>
            </a:extLst>
          </p:cNvPr>
          <p:cNvSpPr txBox="1">
            <a:spLocks/>
          </p:cNvSpPr>
          <p:nvPr/>
        </p:nvSpPr>
        <p:spPr>
          <a:xfrm>
            <a:off x="9097417" y="6324089"/>
            <a:ext cx="1969284" cy="366186"/>
          </a:xfrm>
          <a:prstGeom prst="rect">
            <a:avLst/>
          </a:prstGeom>
        </p:spPr>
        <p:txBody>
          <a:bodyPr vert="horz" lIns="63305" tIns="31652" rIns="63305" bIns="31652" rtlCol="0">
            <a:normAutofit fontScale="92500"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ポークカレー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1,320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6821988-A7A6-FB27-3614-912F31ED8B0C}"/>
              </a:ext>
            </a:extLst>
          </p:cNvPr>
          <p:cNvSpPr/>
          <p:nvPr/>
        </p:nvSpPr>
        <p:spPr>
          <a:xfrm>
            <a:off x="10967870" y="5910639"/>
            <a:ext cx="794327" cy="531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コンテンツ プレースホルダー 4">
            <a:extLst>
              <a:ext uri="{FF2B5EF4-FFF2-40B4-BE49-F238E27FC236}">
                <a16:creationId xmlns:a16="http://schemas.microsoft.com/office/drawing/2014/main" id="{D46BEE4B-02A8-A23D-A5C6-1F1C9B42556D}"/>
              </a:ext>
            </a:extLst>
          </p:cNvPr>
          <p:cNvSpPr txBox="1">
            <a:spLocks/>
          </p:cNvSpPr>
          <p:nvPr/>
        </p:nvSpPr>
        <p:spPr>
          <a:xfrm>
            <a:off x="9955409" y="4361403"/>
            <a:ext cx="1907086" cy="36719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中華丼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1,320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pic>
        <p:nvPicPr>
          <p:cNvPr id="12" name="図 11" descr="皿の上にあるパスタ&#10;&#10;自動的に生成された説明">
            <a:extLst>
              <a:ext uri="{FF2B5EF4-FFF2-40B4-BE49-F238E27FC236}">
                <a16:creationId xmlns:a16="http://schemas.microsoft.com/office/drawing/2014/main" id="{AE1128C1-DE4C-4D91-D6CC-ADE05208DC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19" y="2824627"/>
            <a:ext cx="1825177" cy="148719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F164505-CFD4-89B6-5523-2CC85F6FB2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6" b="8237"/>
          <a:stretch>
            <a:fillRect/>
          </a:stretch>
        </p:blipFill>
        <p:spPr>
          <a:xfrm>
            <a:off x="520686" y="882007"/>
            <a:ext cx="1787856" cy="1491734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BF7D4EE5-C248-1866-6243-3E695AB1DE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0"/>
          <a:stretch>
            <a:fillRect/>
          </a:stretch>
        </p:blipFill>
        <p:spPr>
          <a:xfrm>
            <a:off x="5195050" y="2848903"/>
            <a:ext cx="1801902" cy="1479011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03E60B9A-767C-182A-46C2-96D4D7F41F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2" b="7446"/>
          <a:stretch>
            <a:fillRect/>
          </a:stretch>
        </p:blipFill>
        <p:spPr>
          <a:xfrm>
            <a:off x="5198234" y="829103"/>
            <a:ext cx="1774918" cy="1485471"/>
          </a:xfrm>
          <a:prstGeom prst="rect">
            <a:avLst/>
          </a:prstGeom>
        </p:spPr>
      </p:pic>
      <p:pic>
        <p:nvPicPr>
          <p:cNvPr id="42" name="図 41" descr="皿の上の食べ物&#10;&#10;自動的に生成された説明">
            <a:extLst>
              <a:ext uri="{FF2B5EF4-FFF2-40B4-BE49-F238E27FC236}">
                <a16:creationId xmlns:a16="http://schemas.microsoft.com/office/drawing/2014/main" id="{7A2B678A-0588-1F2F-2756-1DC7227FBE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130" y="827422"/>
            <a:ext cx="1762879" cy="1488835"/>
          </a:xfrm>
          <a:prstGeom prst="rect">
            <a:avLst/>
          </a:prstGeom>
        </p:spPr>
      </p:pic>
      <p:pic>
        <p:nvPicPr>
          <p:cNvPr id="43" name="図 42" descr="皿の上の食べ物&#10;&#10;自動的に生成された説明">
            <a:extLst>
              <a:ext uri="{FF2B5EF4-FFF2-40B4-BE49-F238E27FC236}">
                <a16:creationId xmlns:a16="http://schemas.microsoft.com/office/drawing/2014/main" id="{67B9CC6D-8EE5-9A72-B62A-6BCBB5D5FC7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6393" r="7367" b="4749"/>
          <a:stretch/>
        </p:blipFill>
        <p:spPr>
          <a:xfrm rot="5400000">
            <a:off x="9953945" y="663402"/>
            <a:ext cx="1479011" cy="179530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16E9534B-FC5C-BC01-644A-D604F612EC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6" r="8564" b="8596"/>
          <a:stretch>
            <a:fillRect/>
          </a:stretch>
        </p:blipFill>
        <p:spPr>
          <a:xfrm>
            <a:off x="2773720" y="2858458"/>
            <a:ext cx="1825178" cy="1509803"/>
          </a:xfrm>
          <a:prstGeom prst="rect">
            <a:avLst/>
          </a:prstGeom>
        </p:spPr>
      </p:pic>
      <p:pic>
        <p:nvPicPr>
          <p:cNvPr id="46" name="Picture 6" descr="NEWマークイラスト - No: 22816532｜無料イラスト・フリー素材 ...">
            <a:extLst>
              <a:ext uri="{FF2B5EF4-FFF2-40B4-BE49-F238E27FC236}">
                <a16:creationId xmlns:a16="http://schemas.microsoft.com/office/drawing/2014/main" id="{63545750-2A41-55A0-77B2-84EC887F9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9278" r="81467" b="83648"/>
          <a:stretch/>
        </p:blipFill>
        <p:spPr bwMode="auto">
          <a:xfrm>
            <a:off x="-990520" y="817946"/>
            <a:ext cx="684206" cy="27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D1B749EA-25A0-36EA-93EE-D4CAD7D47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1" b="5023"/>
          <a:stretch>
            <a:fillRect/>
          </a:stretch>
        </p:blipFill>
        <p:spPr bwMode="auto">
          <a:xfrm>
            <a:off x="1226080" y="4785777"/>
            <a:ext cx="1825178" cy="148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D84901DA-69A4-CF38-1BDA-8A3AF658E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434" y="4725926"/>
            <a:ext cx="1817137" cy="149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 descr="皿の上の食べ物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9B86857-92AF-45D6-F3F6-5F78E98D7E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4"/>
          <a:stretch/>
        </p:blipFill>
        <p:spPr>
          <a:xfrm rot="16200000">
            <a:off x="4022278" y="4644393"/>
            <a:ext cx="1502748" cy="1825179"/>
          </a:xfrm>
          <a:prstGeom prst="rect">
            <a:avLst/>
          </a:prstGeom>
        </p:spPr>
      </p:pic>
      <p:pic>
        <p:nvPicPr>
          <p:cNvPr id="61" name="図 60" descr="皿の上の料理&#10;&#10;自動的に生成された説明">
            <a:extLst>
              <a:ext uri="{FF2B5EF4-FFF2-40B4-BE49-F238E27FC236}">
                <a16:creationId xmlns:a16="http://schemas.microsoft.com/office/drawing/2014/main" id="{FAB0F3EB-7A50-CE09-747F-3BD1559E710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340" y="4757513"/>
            <a:ext cx="1807360" cy="1459352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E9E94A5D-8E77-C638-193C-40E34C552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1"/>
          <a:stretch>
            <a:fillRect/>
          </a:stretch>
        </p:blipFill>
        <p:spPr bwMode="auto">
          <a:xfrm rot="16200000">
            <a:off x="9971497" y="2666429"/>
            <a:ext cx="1528906" cy="182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冷やし中華の旗の無料イラスト / イラストセンター">
            <a:extLst>
              <a:ext uri="{FF2B5EF4-FFF2-40B4-BE49-F238E27FC236}">
                <a16:creationId xmlns:a16="http://schemas.microsoft.com/office/drawing/2014/main" id="{18EE3F05-74DD-8190-EA9A-CFB54D76E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458" y="1160750"/>
            <a:ext cx="1372336" cy="120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コンテンツ プレースホルダー 4">
            <a:extLst>
              <a:ext uri="{FF2B5EF4-FFF2-40B4-BE49-F238E27FC236}">
                <a16:creationId xmlns:a16="http://schemas.microsoft.com/office/drawing/2014/main" id="{0DD67719-C7C3-2417-71BC-7E8A74B42DEB}"/>
              </a:ext>
            </a:extLst>
          </p:cNvPr>
          <p:cNvSpPr txBox="1">
            <a:spLocks/>
          </p:cNvSpPr>
          <p:nvPr/>
        </p:nvSpPr>
        <p:spPr>
          <a:xfrm>
            <a:off x="7800010" y="2334936"/>
            <a:ext cx="2211493" cy="353187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天丼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1,430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51" name="コンテンツ プレースホルダー 4">
            <a:extLst>
              <a:ext uri="{FF2B5EF4-FFF2-40B4-BE49-F238E27FC236}">
                <a16:creationId xmlns:a16="http://schemas.microsoft.com/office/drawing/2014/main" id="{F67D12AB-5BD9-E142-5A9A-B5BDC76FEC7D}"/>
              </a:ext>
            </a:extLst>
          </p:cNvPr>
          <p:cNvSpPr txBox="1">
            <a:spLocks/>
          </p:cNvSpPr>
          <p:nvPr/>
        </p:nvSpPr>
        <p:spPr>
          <a:xfrm>
            <a:off x="7326135" y="2562283"/>
            <a:ext cx="2184867" cy="245852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969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　</a:t>
            </a:r>
            <a:r>
              <a:rPr lang="ja-JP" altLang="en-US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食事付のお客様は＋￥</a:t>
            </a:r>
            <a:r>
              <a:rPr lang="en-US" altLang="ja-JP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110</a:t>
            </a:r>
          </a:p>
        </p:txBody>
      </p:sp>
      <p:sp>
        <p:nvSpPr>
          <p:cNvPr id="52" name="コンテンツ プレースホルダー 4">
            <a:extLst>
              <a:ext uri="{FF2B5EF4-FFF2-40B4-BE49-F238E27FC236}">
                <a16:creationId xmlns:a16="http://schemas.microsoft.com/office/drawing/2014/main" id="{3407F6C5-B9C4-3577-7770-2F8C943CB320}"/>
              </a:ext>
            </a:extLst>
          </p:cNvPr>
          <p:cNvSpPr txBox="1">
            <a:spLocks/>
          </p:cNvSpPr>
          <p:nvPr/>
        </p:nvSpPr>
        <p:spPr>
          <a:xfrm>
            <a:off x="2472713" y="4423891"/>
            <a:ext cx="2487125" cy="353187"/>
          </a:xfrm>
          <a:prstGeom prst="rect">
            <a:avLst/>
          </a:prstGeom>
        </p:spPr>
        <p:txBody>
          <a:bodyPr vert="horz" lIns="63305" tIns="31652" rIns="63305" bIns="31652" rtlCol="0">
            <a:normAutofit fontScale="25000" lnSpcReduction="20000"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5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薬味たっぷり冷しゃぶうどん　</a:t>
            </a:r>
            <a:endParaRPr lang="en-US" altLang="ja-JP" sz="56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53" name="コンテンツ プレースホルダー 4">
            <a:extLst>
              <a:ext uri="{FF2B5EF4-FFF2-40B4-BE49-F238E27FC236}">
                <a16:creationId xmlns:a16="http://schemas.microsoft.com/office/drawing/2014/main" id="{E9B5E436-7406-3C33-1E3F-E74244F22606}"/>
              </a:ext>
            </a:extLst>
          </p:cNvPr>
          <p:cNvSpPr txBox="1">
            <a:spLocks/>
          </p:cNvSpPr>
          <p:nvPr/>
        </p:nvSpPr>
        <p:spPr>
          <a:xfrm>
            <a:off x="443565" y="2413060"/>
            <a:ext cx="2149485" cy="353187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冷やし中華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1,320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D51772A2-BC02-F9F5-2FF2-42694EA2828D}"/>
              </a:ext>
            </a:extLst>
          </p:cNvPr>
          <p:cNvSpPr txBox="1"/>
          <p:nvPr/>
        </p:nvSpPr>
        <p:spPr>
          <a:xfrm>
            <a:off x="3803556" y="4550824"/>
            <a:ext cx="8880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1,320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ja-JP" altLang="en-US" sz="1400" dirty="0"/>
          </a:p>
        </p:txBody>
      </p:sp>
      <p:pic>
        <p:nvPicPr>
          <p:cNvPr id="56" name="Picture 6" descr="NEWマークイラスト - No: 22816532｜無料イラスト・フリー素材 ...">
            <a:extLst>
              <a:ext uri="{FF2B5EF4-FFF2-40B4-BE49-F238E27FC236}">
                <a16:creationId xmlns:a16="http://schemas.microsoft.com/office/drawing/2014/main" id="{195D364B-A1DA-D71A-5983-DE5AAC5DE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9278" r="81467" b="83648"/>
          <a:stretch/>
        </p:blipFill>
        <p:spPr bwMode="auto">
          <a:xfrm>
            <a:off x="6349110" y="2858149"/>
            <a:ext cx="684206" cy="27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NEWマークイラスト - No: 22816532｜無料イラスト・フリー素材 ...">
            <a:extLst>
              <a:ext uri="{FF2B5EF4-FFF2-40B4-BE49-F238E27FC236}">
                <a16:creationId xmlns:a16="http://schemas.microsoft.com/office/drawing/2014/main" id="{2D53FE84-3582-D69C-88A4-0AFD89FDA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9278" r="81467" b="83648"/>
          <a:stretch/>
        </p:blipFill>
        <p:spPr bwMode="auto">
          <a:xfrm>
            <a:off x="3982061" y="2858458"/>
            <a:ext cx="684206" cy="27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NEWマークイラスト - No: 22816532｜無料イラスト・フリー素材 ...">
            <a:extLst>
              <a:ext uri="{FF2B5EF4-FFF2-40B4-BE49-F238E27FC236}">
                <a16:creationId xmlns:a16="http://schemas.microsoft.com/office/drawing/2014/main" id="{53B3A9ED-605C-AA65-85E3-8047FA78D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9278" r="81467" b="83648"/>
          <a:stretch/>
        </p:blipFill>
        <p:spPr bwMode="auto">
          <a:xfrm>
            <a:off x="10958563" y="805468"/>
            <a:ext cx="684206" cy="27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NEWマークイラスト - No: 22816532｜無料イラスト・フリー素材 ...">
            <a:extLst>
              <a:ext uri="{FF2B5EF4-FFF2-40B4-BE49-F238E27FC236}">
                <a16:creationId xmlns:a16="http://schemas.microsoft.com/office/drawing/2014/main" id="{23FBD53C-49F0-B09E-3CAA-E54FCCDD90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9278" r="81467" b="83648"/>
          <a:stretch/>
        </p:blipFill>
        <p:spPr bwMode="auto">
          <a:xfrm>
            <a:off x="8668572" y="833615"/>
            <a:ext cx="684206" cy="27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NEWマークイラスト - No: 22816532｜無料イラスト・フリー素材 ...">
            <a:extLst>
              <a:ext uri="{FF2B5EF4-FFF2-40B4-BE49-F238E27FC236}">
                <a16:creationId xmlns:a16="http://schemas.microsoft.com/office/drawing/2014/main" id="{3C384760-F11B-9FA8-5079-B7AB16D27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9278" r="81467" b="83648"/>
          <a:stretch/>
        </p:blipFill>
        <p:spPr bwMode="auto">
          <a:xfrm>
            <a:off x="6409904" y="827422"/>
            <a:ext cx="684206" cy="27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NEWマークイラスト - No: 22816532｜無料イラスト・フリー素材 ...">
            <a:extLst>
              <a:ext uri="{FF2B5EF4-FFF2-40B4-BE49-F238E27FC236}">
                <a16:creationId xmlns:a16="http://schemas.microsoft.com/office/drawing/2014/main" id="{D91915D6-64EB-E1E7-CF58-DD5F47D2D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9278" r="81467" b="83648"/>
          <a:stretch/>
        </p:blipFill>
        <p:spPr bwMode="auto">
          <a:xfrm>
            <a:off x="1636879" y="851090"/>
            <a:ext cx="684206" cy="27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658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DE560-947C-0E33-0DCB-3EC582A75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温冷イラスト｜無料イラスト・フリー素材なら「イラストAC」">
            <a:extLst>
              <a:ext uri="{FF2B5EF4-FFF2-40B4-BE49-F238E27FC236}">
                <a16:creationId xmlns:a16="http://schemas.microsoft.com/office/drawing/2014/main" id="{A9E3DEEA-B732-E9C8-A16D-28B18ABE1A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3" t="10207" r="26284" b="59645"/>
          <a:stretch/>
        </p:blipFill>
        <p:spPr bwMode="auto">
          <a:xfrm>
            <a:off x="9349881" y="2887114"/>
            <a:ext cx="368341" cy="38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温冷イラスト｜無料イラスト・フリー素材なら「イラストAC」">
            <a:extLst>
              <a:ext uri="{FF2B5EF4-FFF2-40B4-BE49-F238E27FC236}">
                <a16:creationId xmlns:a16="http://schemas.microsoft.com/office/drawing/2014/main" id="{925C6B13-56D4-1C4E-25D3-899074F29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10207" r="2311" b="59645"/>
          <a:stretch/>
        </p:blipFill>
        <p:spPr bwMode="auto">
          <a:xfrm>
            <a:off x="9331434" y="3280808"/>
            <a:ext cx="377361" cy="36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図 35" descr="チューリップフレーム鉤2イラスト - No: 1067707｜無料イラスト ...">
            <a:extLst>
              <a:ext uri="{FF2B5EF4-FFF2-40B4-BE49-F238E27FC236}">
                <a16:creationId xmlns:a16="http://schemas.microsoft.com/office/drawing/2014/main" id="{7FC6F9CD-9B1F-4379-3470-A788B9AE6D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202" t="1949" b="32668"/>
          <a:stretch>
            <a:fillRect/>
          </a:stretch>
        </p:blipFill>
        <p:spPr>
          <a:xfrm rot="5400000">
            <a:off x="11208773" y="5864078"/>
            <a:ext cx="960330" cy="965178"/>
          </a:xfrm>
          <a:prstGeom prst="rect">
            <a:avLst/>
          </a:prstGeom>
        </p:spPr>
      </p:pic>
      <p:pic>
        <p:nvPicPr>
          <p:cNvPr id="34" name="図 33" descr="チューリップフレーム鉤2イラスト - No: 1067707｜無料イラスト ...">
            <a:extLst>
              <a:ext uri="{FF2B5EF4-FFF2-40B4-BE49-F238E27FC236}">
                <a16:creationId xmlns:a16="http://schemas.microsoft.com/office/drawing/2014/main" id="{7A031F6A-12AC-5CC6-6104-82FF4D24DC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202" t="1949" b="32668"/>
          <a:stretch>
            <a:fillRect/>
          </a:stretch>
        </p:blipFill>
        <p:spPr>
          <a:xfrm rot="10800000">
            <a:off x="9548" y="5881764"/>
            <a:ext cx="960330" cy="965178"/>
          </a:xfrm>
          <a:prstGeom prst="rect">
            <a:avLst/>
          </a:prstGeom>
        </p:spPr>
      </p:pic>
      <p:pic>
        <p:nvPicPr>
          <p:cNvPr id="3" name="図 2" descr="チューリップフレーム鉤2イラスト - No: 1067707｜無料イラスト ...">
            <a:extLst>
              <a:ext uri="{FF2B5EF4-FFF2-40B4-BE49-F238E27FC236}">
                <a16:creationId xmlns:a16="http://schemas.microsoft.com/office/drawing/2014/main" id="{C3949A37-5FAE-3E72-7D9E-FC504418B4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202" t="1949" b="32668"/>
          <a:stretch>
            <a:fillRect/>
          </a:stretch>
        </p:blipFill>
        <p:spPr>
          <a:xfrm>
            <a:off x="10681838" y="37752"/>
            <a:ext cx="1510162" cy="1517786"/>
          </a:xfrm>
          <a:prstGeom prst="rect">
            <a:avLst/>
          </a:prstGeom>
        </p:spPr>
      </p:pic>
      <p:sp>
        <p:nvSpPr>
          <p:cNvPr id="4" name="AutoShape 12" descr="エレガントなゴールドのスクエアフレームイラスト画像とPNG ...">
            <a:extLst>
              <a:ext uri="{FF2B5EF4-FFF2-40B4-BE49-F238E27FC236}">
                <a16:creationId xmlns:a16="http://schemas.microsoft.com/office/drawing/2014/main" id="{D6116F2C-2913-4993-B14E-70B0237753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utoShape 14" descr="エレガントなゴールドのスクエアフレームイラスト画像とPNG ...">
            <a:extLst>
              <a:ext uri="{FF2B5EF4-FFF2-40B4-BE49-F238E27FC236}">
                <a16:creationId xmlns:a16="http://schemas.microsoft.com/office/drawing/2014/main" id="{12D47EDF-81CC-0675-615E-1268FF121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" name="AutoShape 20" descr="黄色の花の絵画（金色フレーム付き） 花の装飾的な金のフレーム">
            <a:extLst>
              <a:ext uri="{FF2B5EF4-FFF2-40B4-BE49-F238E27FC236}">
                <a16:creationId xmlns:a16="http://schemas.microsoft.com/office/drawing/2014/main" id="{ECAB14B9-5C51-4E3E-78AC-6A09E653BB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95B753DE-A627-311E-4DBA-4EF39E99D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941" y="163009"/>
            <a:ext cx="4163267" cy="480290"/>
          </a:xfrm>
        </p:spPr>
        <p:txBody>
          <a:bodyPr>
            <a:noAutofit/>
          </a:bodyPr>
          <a:lstStyle/>
          <a:p>
            <a:r>
              <a:rPr kumimoji="1" lang="en-US" altLang="ja-JP" sz="4000" b="1" dirty="0">
                <a:solidFill>
                  <a:srgbClr val="CC990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Restaurant</a:t>
            </a:r>
            <a:r>
              <a:rPr kumimoji="1" lang="ja-JP" altLang="en-US" sz="4000" b="1" dirty="0">
                <a:solidFill>
                  <a:srgbClr val="CC990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　</a:t>
            </a:r>
            <a:r>
              <a:rPr kumimoji="1" lang="en-US" altLang="ja-JP" sz="4000" b="1" dirty="0">
                <a:solidFill>
                  <a:srgbClr val="CC990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Menu</a:t>
            </a:r>
            <a:endParaRPr kumimoji="1" lang="ja-JP" altLang="en-US" sz="4000" b="1" dirty="0">
              <a:solidFill>
                <a:srgbClr val="CC9900"/>
              </a:solidFill>
              <a:latin typeface="HGP行書体" panose="03000600000000000000" pitchFamily="66" charset="-128"/>
              <a:ea typeface="HGP行書体" panose="03000600000000000000" pitchFamily="66" charset="-128"/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923512BA-8D81-CE6D-0C8B-00B19138E926}"/>
              </a:ext>
            </a:extLst>
          </p:cNvPr>
          <p:cNvSpPr txBox="1">
            <a:spLocks/>
          </p:cNvSpPr>
          <p:nvPr/>
        </p:nvSpPr>
        <p:spPr>
          <a:xfrm>
            <a:off x="5758161" y="147730"/>
            <a:ext cx="5190836" cy="480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ja-JP" sz="1800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  <a:p>
            <a:endParaRPr lang="en-US" altLang="ja-JP" sz="18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ja-JP" altLang="en-US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営業時間　</a:t>
            </a:r>
            <a:r>
              <a:rPr lang="en-US" altLang="ja-JP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11:00</a:t>
            </a:r>
            <a:r>
              <a:rPr lang="ja-JP" altLang="en-US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～</a:t>
            </a:r>
            <a:r>
              <a:rPr lang="en-US" altLang="ja-JP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15:00(14:30</a:t>
            </a:r>
            <a:r>
              <a:rPr lang="ja-JP" altLang="en-US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ラストオーダー</a:t>
            </a:r>
            <a:r>
              <a:rPr lang="ja-JP" altLang="en-US" sz="27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）</a:t>
            </a:r>
            <a:endParaRPr lang="en-US" altLang="ja-JP" sz="2700" dirty="0">
              <a:solidFill>
                <a:srgbClr val="CC99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ADLaM Display" panose="02010000000000000000" pitchFamily="2" charset="0"/>
            </a:endParaRPr>
          </a:p>
          <a:p>
            <a:endParaRPr lang="ja-JP" altLang="en-US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92295817-851E-05E8-A85B-C805C4627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" b="1044"/>
          <a:stretch>
            <a:fillRect/>
          </a:stretch>
        </p:blipFill>
        <p:spPr bwMode="auto">
          <a:xfrm>
            <a:off x="2796838" y="851921"/>
            <a:ext cx="1795306" cy="15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13CDEB9-5547-81B0-2D9A-5CACE969907A}"/>
              </a:ext>
            </a:extLst>
          </p:cNvPr>
          <p:cNvSpPr/>
          <p:nvPr/>
        </p:nvSpPr>
        <p:spPr>
          <a:xfrm>
            <a:off x="10277874" y="767693"/>
            <a:ext cx="1297518" cy="690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A283AC5-F859-A527-A374-3C7A476ACCF0}"/>
              </a:ext>
            </a:extLst>
          </p:cNvPr>
          <p:cNvGrpSpPr/>
          <p:nvPr/>
        </p:nvGrpSpPr>
        <p:grpSpPr>
          <a:xfrm>
            <a:off x="5895375" y="429686"/>
            <a:ext cx="6604353" cy="409446"/>
            <a:chOff x="2369831" y="6048150"/>
            <a:chExt cx="6604353" cy="409446"/>
          </a:xfrm>
        </p:grpSpPr>
        <p:sp>
          <p:nvSpPr>
            <p:cNvPr id="19" name="コンテンツ プレースホルダー 4">
              <a:extLst>
                <a:ext uri="{FF2B5EF4-FFF2-40B4-BE49-F238E27FC236}">
                  <a16:creationId xmlns:a16="http://schemas.microsoft.com/office/drawing/2014/main" id="{1B0ECC58-B954-6CE6-B7F3-94428A4628D7}"/>
                </a:ext>
              </a:extLst>
            </p:cNvPr>
            <p:cNvSpPr txBox="1">
              <a:spLocks/>
            </p:cNvSpPr>
            <p:nvPr/>
          </p:nvSpPr>
          <p:spPr>
            <a:xfrm>
              <a:off x="2813978" y="6084886"/>
              <a:ext cx="1234811" cy="367193"/>
            </a:xfrm>
            <a:prstGeom prst="rect">
              <a:avLst/>
            </a:prstGeom>
          </p:spPr>
          <p:txBody>
            <a:bodyPr vert="horz" lIns="47479" tIns="23739" rIns="47479" bIns="23739" rtlCol="0">
              <a:normAutofit/>
            </a:bodyPr>
            <a:lstStyle>
              <a:lvl1pPr marL="330190" indent="-330190" algn="l" defTabSz="1320759" rtl="0" eaLnBrk="1" latinLnBrk="0" hangingPunct="1">
                <a:lnSpc>
                  <a:spcPct val="90000"/>
                </a:lnSpc>
                <a:spcBef>
                  <a:spcPts val="1444"/>
                </a:spcBef>
                <a:buFont typeface="Arial" panose="020B0604020202020204" pitchFamily="34" charset="0"/>
                <a:buChar char="•"/>
                <a:defRPr kumimoji="1" sz="40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90570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34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50949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88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11329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71709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32088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92468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952848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613227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ja-JP" altLang="en-US" sz="1600" b="1" u="sng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ADLaM Display" panose="020F0502020204030204" pitchFamily="2" charset="0"/>
                </a:rPr>
                <a:t>ドリンクバー</a:t>
              </a:r>
              <a:endParaRPr lang="en-US" altLang="ja-JP" sz="1600" b="1" u="sng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F0502020204030204" pitchFamily="2" charset="0"/>
              </a:endParaRPr>
            </a:p>
          </p:txBody>
        </p:sp>
        <p:sp>
          <p:nvSpPr>
            <p:cNvPr id="20" name="コンテンツ プレースホルダー 4">
              <a:extLst>
                <a:ext uri="{FF2B5EF4-FFF2-40B4-BE49-F238E27FC236}">
                  <a16:creationId xmlns:a16="http://schemas.microsoft.com/office/drawing/2014/main" id="{68AC1BE3-9679-F4A7-A51F-C96D9E1B766F}"/>
                </a:ext>
              </a:extLst>
            </p:cNvPr>
            <p:cNvSpPr txBox="1">
              <a:spLocks/>
            </p:cNvSpPr>
            <p:nvPr/>
          </p:nvSpPr>
          <p:spPr>
            <a:xfrm>
              <a:off x="3986700" y="6090403"/>
              <a:ext cx="4987484" cy="367193"/>
            </a:xfrm>
            <a:prstGeom prst="rect">
              <a:avLst/>
            </a:prstGeom>
          </p:spPr>
          <p:txBody>
            <a:bodyPr vert="horz" lIns="47479" tIns="23739" rIns="47479" bIns="23739" rtlCol="0">
              <a:normAutofit/>
            </a:bodyPr>
            <a:lstStyle>
              <a:lvl1pPr marL="330190" indent="-330190" algn="l" defTabSz="1320759" rtl="0" eaLnBrk="1" latinLnBrk="0" hangingPunct="1">
                <a:lnSpc>
                  <a:spcPct val="90000"/>
                </a:lnSpc>
                <a:spcBef>
                  <a:spcPts val="1444"/>
                </a:spcBef>
                <a:buFont typeface="Arial" panose="020B0604020202020204" pitchFamily="34" charset="0"/>
                <a:buChar char="•"/>
                <a:defRPr kumimoji="1" sz="40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90570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34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50949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88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11329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71709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32088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92468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952848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613227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ja-JP" altLang="en-US" sz="1400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ADLaM Display" panose="020F0502020204030204" pitchFamily="2" charset="0"/>
                </a:rPr>
                <a:t>お食事を注文されたお客様はご利用できます</a:t>
              </a:r>
              <a:r>
                <a:rPr lang="ja-JP" altLang="en-US" sz="1400" dirty="0">
                  <a:latin typeface="HG創英角ﾎﾟｯﾌﾟ体" panose="040B0A09000000000000" pitchFamily="49" charset="-128"/>
                  <a:ea typeface="HG創英角ﾎﾟｯﾌﾟ体" panose="040B0A09000000000000" pitchFamily="49" charset="-128"/>
                  <a:cs typeface="ADLaM Display" panose="020F0502020204030204" pitchFamily="2" charset="0"/>
                </a:rPr>
                <a:t>　</a:t>
              </a:r>
              <a:endPara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endParaRPr>
            </a:p>
            <a:p>
              <a:pPr marL="0" indent="0">
                <a:buNone/>
              </a:pPr>
              <a:endParaRPr lang="en-US" altLang="ja-JP" sz="4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endParaRPr>
            </a:p>
            <a:p>
              <a:pPr marL="0" indent="0">
                <a:buNone/>
              </a:pPr>
              <a:endParaRPr lang="en-US" altLang="ja-JP" sz="1039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endParaRPr>
            </a:p>
          </p:txBody>
        </p:sp>
        <p:pic>
          <p:nvPicPr>
            <p:cNvPr id="21" name="Picture 26" descr="アイスクリーム イラストのかわいい手書き無料フリー素材まとめ ...">
              <a:extLst>
                <a:ext uri="{FF2B5EF4-FFF2-40B4-BE49-F238E27FC236}">
                  <a16:creationId xmlns:a16="http://schemas.microsoft.com/office/drawing/2014/main" id="{19E76E6C-7511-1E3C-4AB0-CDE63711F1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5908" y="6081741"/>
              <a:ext cx="399505" cy="284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4" descr="コーヒーカップ イラスト フリー (225 無料画像)">
              <a:extLst>
                <a:ext uri="{FF2B5EF4-FFF2-40B4-BE49-F238E27FC236}">
                  <a16:creationId xmlns:a16="http://schemas.microsoft.com/office/drawing/2014/main" id="{6552F5E6-6DCC-081F-B5CE-C3B823AE5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9831" y="6048150"/>
              <a:ext cx="342289" cy="358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図 7" descr="チューリップフレーム鉤2イラスト - No: 1067707｜無料イラスト ...">
            <a:extLst>
              <a:ext uri="{FF2B5EF4-FFF2-40B4-BE49-F238E27FC236}">
                <a16:creationId xmlns:a16="http://schemas.microsoft.com/office/drawing/2014/main" id="{F91D88A4-536A-C978-323A-38889C7933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202" t="1949" b="32668"/>
          <a:stretch>
            <a:fillRect/>
          </a:stretch>
        </p:blipFill>
        <p:spPr>
          <a:xfrm rot="16200000">
            <a:off x="37848" y="-7463"/>
            <a:ext cx="1356668" cy="1363517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5537C61E-9BE3-0219-B943-910CD0F35CB5}"/>
              </a:ext>
            </a:extLst>
          </p:cNvPr>
          <p:cNvSpPr/>
          <p:nvPr/>
        </p:nvSpPr>
        <p:spPr>
          <a:xfrm>
            <a:off x="674531" y="574278"/>
            <a:ext cx="794327" cy="811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 descr="皿の上の食べ物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3F985B4-BB91-A864-D76E-5AEE7680E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6" r="6923" b="6534"/>
          <a:stretch/>
        </p:blipFill>
        <p:spPr>
          <a:xfrm rot="16200000">
            <a:off x="626134" y="2697361"/>
            <a:ext cx="1502982" cy="1825177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E44BACBB-E486-169E-59B4-01097A794B0D}"/>
              </a:ext>
            </a:extLst>
          </p:cNvPr>
          <p:cNvSpPr/>
          <p:nvPr/>
        </p:nvSpPr>
        <p:spPr>
          <a:xfrm>
            <a:off x="451531" y="5980259"/>
            <a:ext cx="794327" cy="531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1E44011-46DB-5E57-4D59-DF9581C96634}"/>
              </a:ext>
            </a:extLst>
          </p:cNvPr>
          <p:cNvSpPr/>
          <p:nvPr/>
        </p:nvSpPr>
        <p:spPr>
          <a:xfrm>
            <a:off x="10967870" y="5910639"/>
            <a:ext cx="794327" cy="531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 descr="皿の上にあるパスタ&#10;&#10;自動的に生成された説明">
            <a:extLst>
              <a:ext uri="{FF2B5EF4-FFF2-40B4-BE49-F238E27FC236}">
                <a16:creationId xmlns:a16="http://schemas.microsoft.com/office/drawing/2014/main" id="{01519CE9-BF98-F3E1-9178-0AC06ADF90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19" y="2824627"/>
            <a:ext cx="1825177" cy="148719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D0AB831-255F-1E94-3EF1-97C6C7109D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6" b="8237"/>
          <a:stretch>
            <a:fillRect/>
          </a:stretch>
        </p:blipFill>
        <p:spPr>
          <a:xfrm>
            <a:off x="520686" y="882007"/>
            <a:ext cx="1787856" cy="1491734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90955446-AF11-5162-2CC1-A6847AA91D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0"/>
          <a:stretch>
            <a:fillRect/>
          </a:stretch>
        </p:blipFill>
        <p:spPr>
          <a:xfrm>
            <a:off x="5195050" y="2848903"/>
            <a:ext cx="1801902" cy="1479011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6B45FCC0-010D-45F2-DDF1-CBFE66ABA8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2" b="7446"/>
          <a:stretch>
            <a:fillRect/>
          </a:stretch>
        </p:blipFill>
        <p:spPr>
          <a:xfrm>
            <a:off x="5198234" y="829103"/>
            <a:ext cx="1774918" cy="1485471"/>
          </a:xfrm>
          <a:prstGeom prst="rect">
            <a:avLst/>
          </a:prstGeom>
        </p:spPr>
      </p:pic>
      <p:pic>
        <p:nvPicPr>
          <p:cNvPr id="42" name="図 41" descr="皿の上の食べ物&#10;&#10;自動的に生成された説明">
            <a:extLst>
              <a:ext uri="{FF2B5EF4-FFF2-40B4-BE49-F238E27FC236}">
                <a16:creationId xmlns:a16="http://schemas.microsoft.com/office/drawing/2014/main" id="{7F18246A-52D2-9110-85DB-8A624F3AA9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130" y="827422"/>
            <a:ext cx="1762879" cy="1488835"/>
          </a:xfrm>
          <a:prstGeom prst="rect">
            <a:avLst/>
          </a:prstGeom>
        </p:spPr>
      </p:pic>
      <p:pic>
        <p:nvPicPr>
          <p:cNvPr id="43" name="図 42" descr="皿の上の食べ物&#10;&#10;自動的に生成された説明">
            <a:extLst>
              <a:ext uri="{FF2B5EF4-FFF2-40B4-BE49-F238E27FC236}">
                <a16:creationId xmlns:a16="http://schemas.microsoft.com/office/drawing/2014/main" id="{61D0F81A-404D-49CA-352C-68BE850327D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6393" r="7367" b="4749"/>
          <a:stretch/>
        </p:blipFill>
        <p:spPr>
          <a:xfrm rot="5400000">
            <a:off x="9953945" y="663402"/>
            <a:ext cx="1479011" cy="179530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5FEB2270-F845-497D-1D37-C61E7359D2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6" r="8564" b="8596"/>
          <a:stretch>
            <a:fillRect/>
          </a:stretch>
        </p:blipFill>
        <p:spPr>
          <a:xfrm>
            <a:off x="2773720" y="2858458"/>
            <a:ext cx="1825178" cy="1509803"/>
          </a:xfrm>
          <a:prstGeom prst="rect">
            <a:avLst/>
          </a:prstGeom>
        </p:spPr>
      </p:pic>
      <p:pic>
        <p:nvPicPr>
          <p:cNvPr id="46" name="Picture 6" descr="NEWマークイラスト - No: 22816532｜無料イラスト・フリー素材 ...">
            <a:extLst>
              <a:ext uri="{FF2B5EF4-FFF2-40B4-BE49-F238E27FC236}">
                <a16:creationId xmlns:a16="http://schemas.microsoft.com/office/drawing/2014/main" id="{5CC3E35A-AD33-D684-70E9-3E16B7E79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9278" r="81467" b="83648"/>
          <a:stretch/>
        </p:blipFill>
        <p:spPr bwMode="auto">
          <a:xfrm>
            <a:off x="-990520" y="817946"/>
            <a:ext cx="684206" cy="27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D45E6E10-854B-8554-DEA1-640E279E9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1" b="5023"/>
          <a:stretch>
            <a:fillRect/>
          </a:stretch>
        </p:blipFill>
        <p:spPr bwMode="auto">
          <a:xfrm>
            <a:off x="1226080" y="4785777"/>
            <a:ext cx="1825178" cy="148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7E441B0D-677D-79F8-6B00-1256CA8C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434" y="4725926"/>
            <a:ext cx="1817137" cy="149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 descr="皿の上の食べ物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4ECD834-53B8-944D-03D2-A2735073B6C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4"/>
          <a:stretch/>
        </p:blipFill>
        <p:spPr>
          <a:xfrm rot="16200000">
            <a:off x="4022278" y="4644393"/>
            <a:ext cx="1502748" cy="1825179"/>
          </a:xfrm>
          <a:prstGeom prst="rect">
            <a:avLst/>
          </a:prstGeom>
        </p:spPr>
      </p:pic>
      <p:pic>
        <p:nvPicPr>
          <p:cNvPr id="61" name="図 60" descr="皿の上の料理&#10;&#10;自動的に生成された説明">
            <a:extLst>
              <a:ext uri="{FF2B5EF4-FFF2-40B4-BE49-F238E27FC236}">
                <a16:creationId xmlns:a16="http://schemas.microsoft.com/office/drawing/2014/main" id="{71EDBCA8-2582-2656-A7AE-0545B55B80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340" y="4757513"/>
            <a:ext cx="1807360" cy="1459352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7FED7CAC-43C2-D5E3-4FDF-10D6EADBA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1"/>
          <a:stretch>
            <a:fillRect/>
          </a:stretch>
        </p:blipFill>
        <p:spPr bwMode="auto">
          <a:xfrm rot="16200000">
            <a:off x="9971497" y="2666429"/>
            <a:ext cx="1528906" cy="182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冷やし中華の旗の無料イラスト / イラストセンター">
            <a:extLst>
              <a:ext uri="{FF2B5EF4-FFF2-40B4-BE49-F238E27FC236}">
                <a16:creationId xmlns:a16="http://schemas.microsoft.com/office/drawing/2014/main" id="{90978C52-00FF-287F-1CAC-E5467434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458" y="1160750"/>
            <a:ext cx="1372336" cy="120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NEWマークイラスト - No: 22816532｜無料イラスト・フリー素材 ...">
            <a:extLst>
              <a:ext uri="{FF2B5EF4-FFF2-40B4-BE49-F238E27FC236}">
                <a16:creationId xmlns:a16="http://schemas.microsoft.com/office/drawing/2014/main" id="{FAF2605F-F567-33FB-3992-153590587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9278" r="81467" b="83648"/>
          <a:stretch/>
        </p:blipFill>
        <p:spPr bwMode="auto">
          <a:xfrm>
            <a:off x="6349110" y="2858149"/>
            <a:ext cx="684206" cy="27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NEWマークイラスト - No: 22816532｜無料イラスト・フリー素材 ...">
            <a:extLst>
              <a:ext uri="{FF2B5EF4-FFF2-40B4-BE49-F238E27FC236}">
                <a16:creationId xmlns:a16="http://schemas.microsoft.com/office/drawing/2014/main" id="{DDB7050E-CA51-0EA6-49E7-B1079A698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9278" r="81467" b="83648"/>
          <a:stretch/>
        </p:blipFill>
        <p:spPr bwMode="auto">
          <a:xfrm>
            <a:off x="3982061" y="2858458"/>
            <a:ext cx="684206" cy="27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NEWマークイラスト - No: 22816532｜無料イラスト・フリー素材 ...">
            <a:extLst>
              <a:ext uri="{FF2B5EF4-FFF2-40B4-BE49-F238E27FC236}">
                <a16:creationId xmlns:a16="http://schemas.microsoft.com/office/drawing/2014/main" id="{5CAD1A52-F948-019B-00AC-7D3B06663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9278" r="81467" b="83648"/>
          <a:stretch/>
        </p:blipFill>
        <p:spPr bwMode="auto">
          <a:xfrm>
            <a:off x="10958563" y="805468"/>
            <a:ext cx="684206" cy="27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NEWマークイラスト - No: 22816532｜無料イラスト・フリー素材 ...">
            <a:extLst>
              <a:ext uri="{FF2B5EF4-FFF2-40B4-BE49-F238E27FC236}">
                <a16:creationId xmlns:a16="http://schemas.microsoft.com/office/drawing/2014/main" id="{361849EA-FD81-FC03-DDB2-9FC421532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9278" r="81467" b="83648"/>
          <a:stretch/>
        </p:blipFill>
        <p:spPr bwMode="auto">
          <a:xfrm>
            <a:off x="8668572" y="833615"/>
            <a:ext cx="684206" cy="27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NEWマークイラスト - No: 22816532｜無料イラスト・フリー素材 ...">
            <a:extLst>
              <a:ext uri="{FF2B5EF4-FFF2-40B4-BE49-F238E27FC236}">
                <a16:creationId xmlns:a16="http://schemas.microsoft.com/office/drawing/2014/main" id="{F46B416A-71DC-ABC3-29D4-3F70CAC89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9278" r="81467" b="83648"/>
          <a:stretch/>
        </p:blipFill>
        <p:spPr bwMode="auto">
          <a:xfrm>
            <a:off x="6409904" y="827422"/>
            <a:ext cx="684206" cy="27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NEWマークイラスト - No: 22816532｜無料イラスト・フリー素材 ...">
            <a:extLst>
              <a:ext uri="{FF2B5EF4-FFF2-40B4-BE49-F238E27FC236}">
                <a16:creationId xmlns:a16="http://schemas.microsoft.com/office/drawing/2014/main" id="{C6F88CE1-AF61-63FE-5186-D1B264E91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9278" r="81467" b="83648"/>
          <a:stretch/>
        </p:blipFill>
        <p:spPr bwMode="auto">
          <a:xfrm>
            <a:off x="1636879" y="851090"/>
            <a:ext cx="684206" cy="27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コンテンツ プレースホルダー 4">
            <a:extLst>
              <a:ext uri="{FF2B5EF4-FFF2-40B4-BE49-F238E27FC236}">
                <a16:creationId xmlns:a16="http://schemas.microsoft.com/office/drawing/2014/main" id="{647ED0B5-8E10-88AB-87C0-2CDEF72C8609}"/>
              </a:ext>
            </a:extLst>
          </p:cNvPr>
          <p:cNvSpPr txBox="1">
            <a:spLocks/>
          </p:cNvSpPr>
          <p:nvPr/>
        </p:nvSpPr>
        <p:spPr>
          <a:xfrm>
            <a:off x="326203" y="4362159"/>
            <a:ext cx="1964011" cy="27530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箸・レンゲ・コショウ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15" name="コンテンツ プレースホルダー 4">
            <a:extLst>
              <a:ext uri="{FF2B5EF4-FFF2-40B4-BE49-F238E27FC236}">
                <a16:creationId xmlns:a16="http://schemas.microsoft.com/office/drawing/2014/main" id="{79D05A5C-B582-A444-9D13-7B9F1E87D760}"/>
              </a:ext>
            </a:extLst>
          </p:cNvPr>
          <p:cNvSpPr txBox="1">
            <a:spLocks/>
          </p:cNvSpPr>
          <p:nvPr/>
        </p:nvSpPr>
        <p:spPr>
          <a:xfrm>
            <a:off x="3000055" y="2566203"/>
            <a:ext cx="1964011" cy="27530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箸・レンゲ・酢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24" name="コンテンツ プレースホルダー 4">
            <a:extLst>
              <a:ext uri="{FF2B5EF4-FFF2-40B4-BE49-F238E27FC236}">
                <a16:creationId xmlns:a16="http://schemas.microsoft.com/office/drawing/2014/main" id="{C77C7EDC-603F-8196-BCD2-0879505BB517}"/>
              </a:ext>
            </a:extLst>
          </p:cNvPr>
          <p:cNvSpPr txBox="1">
            <a:spLocks/>
          </p:cNvSpPr>
          <p:nvPr/>
        </p:nvSpPr>
        <p:spPr>
          <a:xfrm>
            <a:off x="3517432" y="6330455"/>
            <a:ext cx="2708671" cy="759630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福神漬け・ラッキョウサラダ・スプーンフォーク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27" name="コンテンツ プレースホルダー 4">
            <a:extLst>
              <a:ext uri="{FF2B5EF4-FFF2-40B4-BE49-F238E27FC236}">
                <a16:creationId xmlns:a16="http://schemas.microsoft.com/office/drawing/2014/main" id="{6813FBB4-64B9-DC15-C493-9366C3C414E9}"/>
              </a:ext>
            </a:extLst>
          </p:cNvPr>
          <p:cNvSpPr txBox="1">
            <a:spLocks/>
          </p:cNvSpPr>
          <p:nvPr/>
        </p:nvSpPr>
        <p:spPr>
          <a:xfrm>
            <a:off x="9017927" y="6265235"/>
            <a:ext cx="2708671" cy="759630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福神漬け・ラッキョウサラダ・スプーンフォーク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29" name="コンテンツ プレースホルダー 4">
            <a:extLst>
              <a:ext uri="{FF2B5EF4-FFF2-40B4-BE49-F238E27FC236}">
                <a16:creationId xmlns:a16="http://schemas.microsoft.com/office/drawing/2014/main" id="{43A9F67E-807F-4A1B-2ED4-B07E42B84A8E}"/>
              </a:ext>
            </a:extLst>
          </p:cNvPr>
          <p:cNvSpPr txBox="1">
            <a:spLocks/>
          </p:cNvSpPr>
          <p:nvPr/>
        </p:nvSpPr>
        <p:spPr>
          <a:xfrm>
            <a:off x="6432689" y="6294234"/>
            <a:ext cx="1964011" cy="275303"/>
          </a:xfrm>
          <a:prstGeom prst="rect">
            <a:avLst/>
          </a:prstGeom>
        </p:spPr>
        <p:txBody>
          <a:bodyPr vert="horz" lIns="63305" tIns="31652" rIns="63305" bIns="31652" rtlCol="0">
            <a:normAutofit fontScale="92500"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ご飯・味噌汁・小鉢・箸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38" name="コンテンツ プレースホルダー 4">
            <a:extLst>
              <a:ext uri="{FF2B5EF4-FFF2-40B4-BE49-F238E27FC236}">
                <a16:creationId xmlns:a16="http://schemas.microsoft.com/office/drawing/2014/main" id="{3ED1EF54-EEDE-22BA-D2F4-5C0B130C5888}"/>
              </a:ext>
            </a:extLst>
          </p:cNvPr>
          <p:cNvSpPr txBox="1">
            <a:spLocks/>
          </p:cNvSpPr>
          <p:nvPr/>
        </p:nvSpPr>
        <p:spPr>
          <a:xfrm>
            <a:off x="1245858" y="6334907"/>
            <a:ext cx="1964011" cy="27530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箸・レンゲ・一味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39" name="コンテンツ プレースホルダー 4">
            <a:extLst>
              <a:ext uri="{FF2B5EF4-FFF2-40B4-BE49-F238E27FC236}">
                <a16:creationId xmlns:a16="http://schemas.microsoft.com/office/drawing/2014/main" id="{26BE5111-4F4B-A278-4B3C-E9587A32589D}"/>
              </a:ext>
            </a:extLst>
          </p:cNvPr>
          <p:cNvSpPr txBox="1">
            <a:spLocks/>
          </p:cNvSpPr>
          <p:nvPr/>
        </p:nvSpPr>
        <p:spPr>
          <a:xfrm>
            <a:off x="10593386" y="4368261"/>
            <a:ext cx="1964011" cy="27530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レンゲ・酢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40" name="コンテンツ プレースホルダー 4">
            <a:extLst>
              <a:ext uri="{FF2B5EF4-FFF2-40B4-BE49-F238E27FC236}">
                <a16:creationId xmlns:a16="http://schemas.microsoft.com/office/drawing/2014/main" id="{62FAB800-3BD1-5D5C-F767-1796ED4CDFD1}"/>
              </a:ext>
            </a:extLst>
          </p:cNvPr>
          <p:cNvSpPr txBox="1">
            <a:spLocks/>
          </p:cNvSpPr>
          <p:nvPr/>
        </p:nvSpPr>
        <p:spPr>
          <a:xfrm>
            <a:off x="7574333" y="4393946"/>
            <a:ext cx="1825176" cy="275303"/>
          </a:xfrm>
          <a:prstGeom prst="rect">
            <a:avLst/>
          </a:prstGeom>
        </p:spPr>
        <p:txBody>
          <a:bodyPr vert="horz" lIns="63305" tIns="31652" rIns="63305" bIns="31652" rtlCol="0">
            <a:normAutofit fontScale="85000" lnSpcReduction="10000"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タレ・ネギ・わさび・箸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44" name="コンテンツ プレースホルダー 4">
            <a:extLst>
              <a:ext uri="{FF2B5EF4-FFF2-40B4-BE49-F238E27FC236}">
                <a16:creationId xmlns:a16="http://schemas.microsoft.com/office/drawing/2014/main" id="{D3C69F0D-CB10-7D90-B311-02A6B4CDB494}"/>
              </a:ext>
            </a:extLst>
          </p:cNvPr>
          <p:cNvSpPr txBox="1">
            <a:spLocks/>
          </p:cNvSpPr>
          <p:nvPr/>
        </p:nvSpPr>
        <p:spPr>
          <a:xfrm>
            <a:off x="1204649" y="2403703"/>
            <a:ext cx="432230" cy="27530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箸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63" name="コンテンツ プレースホルダー 4">
            <a:extLst>
              <a:ext uri="{FF2B5EF4-FFF2-40B4-BE49-F238E27FC236}">
                <a16:creationId xmlns:a16="http://schemas.microsoft.com/office/drawing/2014/main" id="{E0B94713-56BD-FA8C-3139-AAB5036FF475}"/>
              </a:ext>
            </a:extLst>
          </p:cNvPr>
          <p:cNvSpPr txBox="1">
            <a:spLocks/>
          </p:cNvSpPr>
          <p:nvPr/>
        </p:nvSpPr>
        <p:spPr>
          <a:xfrm>
            <a:off x="5133912" y="2400656"/>
            <a:ext cx="1964011" cy="27530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漬物・味噌汁・箸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64" name="コンテンツ プレースホルダー 4">
            <a:extLst>
              <a:ext uri="{FF2B5EF4-FFF2-40B4-BE49-F238E27FC236}">
                <a16:creationId xmlns:a16="http://schemas.microsoft.com/office/drawing/2014/main" id="{81090D58-A467-E87D-A421-1A4B14F40237}"/>
              </a:ext>
            </a:extLst>
          </p:cNvPr>
          <p:cNvSpPr txBox="1">
            <a:spLocks/>
          </p:cNvSpPr>
          <p:nvPr/>
        </p:nvSpPr>
        <p:spPr>
          <a:xfrm>
            <a:off x="7537130" y="2329303"/>
            <a:ext cx="1964011" cy="27530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漬物・味噌汁・箸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65" name="コンテンツ プレースホルダー 4">
            <a:extLst>
              <a:ext uri="{FF2B5EF4-FFF2-40B4-BE49-F238E27FC236}">
                <a16:creationId xmlns:a16="http://schemas.microsoft.com/office/drawing/2014/main" id="{8FFC4D85-68B2-A1C1-BBD7-4C3A31EA6A1C}"/>
              </a:ext>
            </a:extLst>
          </p:cNvPr>
          <p:cNvSpPr txBox="1">
            <a:spLocks/>
          </p:cNvSpPr>
          <p:nvPr/>
        </p:nvSpPr>
        <p:spPr>
          <a:xfrm>
            <a:off x="9795798" y="2366847"/>
            <a:ext cx="1825176" cy="275303"/>
          </a:xfrm>
          <a:prstGeom prst="rect">
            <a:avLst/>
          </a:prstGeom>
        </p:spPr>
        <p:txBody>
          <a:bodyPr vert="horz" lIns="63305" tIns="31652" rIns="63305" bIns="31652" rtlCol="0">
            <a:normAutofit fontScale="85000" lnSpcReduction="10000"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タレ・ネギ・わさび・箸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66" name="コンテンツ プレースホルダー 4">
            <a:extLst>
              <a:ext uri="{FF2B5EF4-FFF2-40B4-BE49-F238E27FC236}">
                <a16:creationId xmlns:a16="http://schemas.microsoft.com/office/drawing/2014/main" id="{27428253-227B-8DB7-FA73-EEFE5108F9C8}"/>
              </a:ext>
            </a:extLst>
          </p:cNvPr>
          <p:cNvSpPr txBox="1">
            <a:spLocks/>
          </p:cNvSpPr>
          <p:nvPr/>
        </p:nvSpPr>
        <p:spPr>
          <a:xfrm>
            <a:off x="5211517" y="4377163"/>
            <a:ext cx="1825176" cy="27530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タレ・箸・スプーン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68" name="コンテンツ プレースホルダー 4">
            <a:extLst>
              <a:ext uri="{FF2B5EF4-FFF2-40B4-BE49-F238E27FC236}">
                <a16:creationId xmlns:a16="http://schemas.microsoft.com/office/drawing/2014/main" id="{46D2FE0B-ACD0-D35F-6E51-D402D9B369CC}"/>
              </a:ext>
            </a:extLst>
          </p:cNvPr>
          <p:cNvSpPr txBox="1">
            <a:spLocks/>
          </p:cNvSpPr>
          <p:nvPr/>
        </p:nvSpPr>
        <p:spPr>
          <a:xfrm>
            <a:off x="2804763" y="4422671"/>
            <a:ext cx="1825176" cy="27530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タレ・箸・スプーン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82" name="コンテンツ プレースホルダー 4">
            <a:extLst>
              <a:ext uri="{FF2B5EF4-FFF2-40B4-BE49-F238E27FC236}">
                <a16:creationId xmlns:a16="http://schemas.microsoft.com/office/drawing/2014/main" id="{5D45C904-B28A-BA4A-1B23-5D5A3DF53047}"/>
              </a:ext>
            </a:extLst>
          </p:cNvPr>
          <p:cNvSpPr txBox="1">
            <a:spLocks/>
          </p:cNvSpPr>
          <p:nvPr/>
        </p:nvSpPr>
        <p:spPr>
          <a:xfrm>
            <a:off x="2951460" y="2350134"/>
            <a:ext cx="1926808" cy="36719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あんかけ焼きそば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84" name="コンテンツ プレースホルダー 4">
            <a:extLst>
              <a:ext uri="{FF2B5EF4-FFF2-40B4-BE49-F238E27FC236}">
                <a16:creationId xmlns:a16="http://schemas.microsoft.com/office/drawing/2014/main" id="{4BCE999F-927A-2990-BBDD-12277204B9BB}"/>
              </a:ext>
            </a:extLst>
          </p:cNvPr>
          <p:cNvSpPr txBox="1">
            <a:spLocks/>
          </p:cNvSpPr>
          <p:nvPr/>
        </p:nvSpPr>
        <p:spPr>
          <a:xfrm>
            <a:off x="9934731" y="4384336"/>
            <a:ext cx="834871" cy="36719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中華丼　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998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 descr="エレガントなゴールドのスクエアフレームイラスト画像とPNG ...">
            <a:extLst>
              <a:ext uri="{FF2B5EF4-FFF2-40B4-BE49-F238E27FC236}">
                <a16:creationId xmlns:a16="http://schemas.microsoft.com/office/drawing/2014/main" id="{C146A183-A79D-C5A2-8722-41B4643A89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utoShape 14" descr="エレガントなゴールドのスクエアフレームイラスト画像とPNG ...">
            <a:extLst>
              <a:ext uri="{FF2B5EF4-FFF2-40B4-BE49-F238E27FC236}">
                <a16:creationId xmlns:a16="http://schemas.microsoft.com/office/drawing/2014/main" id="{B0D9A459-BDEF-19A0-1AE2-E36A23801C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" name="AutoShape 20" descr="黄色の花の絵画（金色フレーム付き） 花の装飾的な金のフレーム">
            <a:extLst>
              <a:ext uri="{FF2B5EF4-FFF2-40B4-BE49-F238E27FC236}">
                <a16:creationId xmlns:a16="http://schemas.microsoft.com/office/drawing/2014/main" id="{CBD54419-A178-C606-F585-2195CC6E82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2" name="Picture 30" descr="gold frameイラスト｜無料イラスト・フリー素材なら「イラストAC」">
            <a:extLst>
              <a:ext uri="{FF2B5EF4-FFF2-40B4-BE49-F238E27FC236}">
                <a16:creationId xmlns:a16="http://schemas.microsoft.com/office/drawing/2014/main" id="{1FBC0AF1-E342-C218-7652-DFEDA01E2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1" t="46007"/>
          <a:stretch>
            <a:fillRect/>
          </a:stretch>
        </p:blipFill>
        <p:spPr bwMode="auto">
          <a:xfrm rot="16200000">
            <a:off x="10930900" y="342238"/>
            <a:ext cx="1362363" cy="8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0" descr="gold frameイラスト｜無料イラスト・フリー素材なら「イラストAC」">
            <a:extLst>
              <a:ext uri="{FF2B5EF4-FFF2-40B4-BE49-F238E27FC236}">
                <a16:creationId xmlns:a16="http://schemas.microsoft.com/office/drawing/2014/main" id="{43770099-FC4B-DD98-5AA8-CC2B1D526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00" b="35883"/>
          <a:stretch>
            <a:fillRect/>
          </a:stretch>
        </p:blipFill>
        <p:spPr bwMode="auto">
          <a:xfrm>
            <a:off x="46670" y="63130"/>
            <a:ext cx="1442027" cy="155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0" descr="gold frameイラスト｜無料イラスト・フリー素材なら「イラストAC」">
            <a:extLst>
              <a:ext uri="{FF2B5EF4-FFF2-40B4-BE49-F238E27FC236}">
                <a16:creationId xmlns:a16="http://schemas.microsoft.com/office/drawing/2014/main" id="{285D0E72-25B2-AB8B-8B49-C8B454407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00" b="35883"/>
          <a:stretch>
            <a:fillRect/>
          </a:stretch>
        </p:blipFill>
        <p:spPr bwMode="auto">
          <a:xfrm rot="10800000">
            <a:off x="11007845" y="5589093"/>
            <a:ext cx="1163284" cy="125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0" descr="gold frameイラスト｜無料イラスト・フリー素材なら「イラストAC」">
            <a:extLst>
              <a:ext uri="{FF2B5EF4-FFF2-40B4-BE49-F238E27FC236}">
                <a16:creationId xmlns:a16="http://schemas.microsoft.com/office/drawing/2014/main" id="{4C21CBE3-EBCD-BAB6-424A-65290BA60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1" t="46007"/>
          <a:stretch>
            <a:fillRect/>
          </a:stretch>
        </p:blipFill>
        <p:spPr bwMode="auto">
          <a:xfrm rot="5400000">
            <a:off x="-193636" y="5680191"/>
            <a:ext cx="1362363" cy="8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タイトル 1">
            <a:extLst>
              <a:ext uri="{FF2B5EF4-FFF2-40B4-BE49-F238E27FC236}">
                <a16:creationId xmlns:a16="http://schemas.microsoft.com/office/drawing/2014/main" id="{EE18614C-3701-340C-5425-091FE1A97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407" y="271814"/>
            <a:ext cx="4163267" cy="480290"/>
          </a:xfrm>
        </p:spPr>
        <p:txBody>
          <a:bodyPr>
            <a:noAutofit/>
          </a:bodyPr>
          <a:lstStyle/>
          <a:p>
            <a:r>
              <a:rPr kumimoji="1" lang="en-US" altLang="ja-JP" sz="4000" b="1" dirty="0">
                <a:solidFill>
                  <a:srgbClr val="CC990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Restaurant</a:t>
            </a:r>
            <a:r>
              <a:rPr kumimoji="1" lang="ja-JP" altLang="en-US" sz="4000" b="1" dirty="0">
                <a:solidFill>
                  <a:srgbClr val="CC990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　</a:t>
            </a:r>
            <a:r>
              <a:rPr kumimoji="1" lang="en-US" altLang="ja-JP" sz="4000" b="1" dirty="0">
                <a:solidFill>
                  <a:srgbClr val="CC990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Menu</a:t>
            </a:r>
            <a:endParaRPr kumimoji="1" lang="ja-JP" altLang="en-US" sz="4000" b="1" dirty="0">
              <a:solidFill>
                <a:srgbClr val="CC9900"/>
              </a:solidFill>
              <a:latin typeface="HGP行書体" panose="03000600000000000000" pitchFamily="66" charset="-128"/>
              <a:ea typeface="HGP行書体" panose="03000600000000000000" pitchFamily="66" charset="-128"/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64749F02-E21C-F777-BC16-34C48A6A724B}"/>
              </a:ext>
            </a:extLst>
          </p:cNvPr>
          <p:cNvSpPr txBox="1">
            <a:spLocks/>
          </p:cNvSpPr>
          <p:nvPr/>
        </p:nvSpPr>
        <p:spPr>
          <a:xfrm>
            <a:off x="6207848" y="324718"/>
            <a:ext cx="5190836" cy="480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ja-JP" sz="1800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  <a:p>
            <a:endParaRPr lang="en-US" altLang="ja-JP" sz="18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ja-JP" altLang="en-US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営業時間　</a:t>
            </a:r>
            <a:r>
              <a:rPr lang="en-US" altLang="ja-JP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11:00</a:t>
            </a:r>
            <a:r>
              <a:rPr lang="ja-JP" altLang="en-US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～</a:t>
            </a:r>
            <a:r>
              <a:rPr lang="en-US" altLang="ja-JP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15:00(14:30</a:t>
            </a:r>
            <a:r>
              <a:rPr lang="ja-JP" altLang="en-US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ラストオーダー</a:t>
            </a:r>
            <a:r>
              <a:rPr lang="ja-JP" altLang="en-US" sz="27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）</a:t>
            </a:r>
            <a:endParaRPr lang="en-US" altLang="ja-JP" sz="2700" dirty="0">
              <a:solidFill>
                <a:srgbClr val="CC99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ADLaM Display" panose="02010000000000000000" pitchFamily="2" charset="0"/>
            </a:endParaRPr>
          </a:p>
          <a:p>
            <a:endParaRPr lang="ja-JP" altLang="en-US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F3C85683-FF08-15DF-497A-B91CCC788072}"/>
              </a:ext>
            </a:extLst>
          </p:cNvPr>
          <p:cNvGrpSpPr/>
          <p:nvPr/>
        </p:nvGrpSpPr>
        <p:grpSpPr>
          <a:xfrm>
            <a:off x="4950323" y="804867"/>
            <a:ext cx="6820646" cy="505391"/>
            <a:chOff x="1534966" y="6321134"/>
            <a:chExt cx="6820646" cy="505391"/>
          </a:xfrm>
        </p:grpSpPr>
        <p:sp>
          <p:nvSpPr>
            <p:cNvPr id="19" name="コンテンツ プレースホルダー 4">
              <a:extLst>
                <a:ext uri="{FF2B5EF4-FFF2-40B4-BE49-F238E27FC236}">
                  <a16:creationId xmlns:a16="http://schemas.microsoft.com/office/drawing/2014/main" id="{5C495689-A113-29B5-A042-06C762F13C94}"/>
                </a:ext>
              </a:extLst>
            </p:cNvPr>
            <p:cNvSpPr txBox="1">
              <a:spLocks/>
            </p:cNvSpPr>
            <p:nvPr/>
          </p:nvSpPr>
          <p:spPr>
            <a:xfrm>
              <a:off x="2053559" y="6459332"/>
              <a:ext cx="1234811" cy="367193"/>
            </a:xfrm>
            <a:prstGeom prst="rect">
              <a:avLst/>
            </a:prstGeom>
          </p:spPr>
          <p:txBody>
            <a:bodyPr vert="horz" lIns="47479" tIns="23739" rIns="47479" bIns="23739" rtlCol="0">
              <a:normAutofit/>
            </a:bodyPr>
            <a:lstStyle>
              <a:lvl1pPr marL="330190" indent="-330190" algn="l" defTabSz="1320759" rtl="0" eaLnBrk="1" latinLnBrk="0" hangingPunct="1">
                <a:lnSpc>
                  <a:spcPct val="90000"/>
                </a:lnSpc>
                <a:spcBef>
                  <a:spcPts val="1444"/>
                </a:spcBef>
                <a:buFont typeface="Arial" panose="020B0604020202020204" pitchFamily="34" charset="0"/>
                <a:buChar char="•"/>
                <a:defRPr kumimoji="1" sz="40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90570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34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50949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88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11329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71709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32088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92468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952848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613227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ja-JP" altLang="en-US" sz="1800" b="1" u="sng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ADLaM Display" panose="020F0502020204030204" pitchFamily="2" charset="0"/>
                </a:rPr>
                <a:t>ドリンクバー</a:t>
              </a:r>
              <a:endParaRPr lang="en-US" altLang="ja-JP" sz="1800" b="1" u="sng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F0502020204030204" pitchFamily="2" charset="0"/>
              </a:endParaRPr>
            </a:p>
          </p:txBody>
        </p:sp>
        <p:sp>
          <p:nvSpPr>
            <p:cNvPr id="20" name="コンテンツ プレースホルダー 4">
              <a:extLst>
                <a:ext uri="{FF2B5EF4-FFF2-40B4-BE49-F238E27FC236}">
                  <a16:creationId xmlns:a16="http://schemas.microsoft.com/office/drawing/2014/main" id="{01CC4742-B979-0A9E-8224-5C6D38803936}"/>
                </a:ext>
              </a:extLst>
            </p:cNvPr>
            <p:cNvSpPr txBox="1">
              <a:spLocks/>
            </p:cNvSpPr>
            <p:nvPr/>
          </p:nvSpPr>
          <p:spPr>
            <a:xfrm>
              <a:off x="3368128" y="6459332"/>
              <a:ext cx="4987484" cy="367193"/>
            </a:xfrm>
            <a:prstGeom prst="rect">
              <a:avLst/>
            </a:prstGeom>
          </p:spPr>
          <p:txBody>
            <a:bodyPr vert="horz" lIns="47479" tIns="23739" rIns="47479" bIns="23739" rtlCol="0">
              <a:normAutofit/>
            </a:bodyPr>
            <a:lstStyle>
              <a:lvl1pPr marL="330190" indent="-330190" algn="l" defTabSz="1320759" rtl="0" eaLnBrk="1" latinLnBrk="0" hangingPunct="1">
                <a:lnSpc>
                  <a:spcPct val="90000"/>
                </a:lnSpc>
                <a:spcBef>
                  <a:spcPts val="1444"/>
                </a:spcBef>
                <a:buFont typeface="Arial" panose="020B0604020202020204" pitchFamily="34" charset="0"/>
                <a:buChar char="•"/>
                <a:defRPr kumimoji="1" sz="40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90570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34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50949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88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11329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71709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32088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92468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952848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613227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ja-JP" altLang="en-US" sz="1800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ADLaM Display" panose="020F0502020204030204" pitchFamily="2" charset="0"/>
                </a:rPr>
                <a:t>お食事を注文されたお客様はご利用できます</a:t>
              </a:r>
              <a:r>
                <a:rPr lang="ja-JP" altLang="en-US" sz="1800" dirty="0">
                  <a:latin typeface="HG創英角ﾎﾟｯﾌﾟ体" panose="040B0A09000000000000" pitchFamily="49" charset="-128"/>
                  <a:ea typeface="HG創英角ﾎﾟｯﾌﾟ体" panose="040B0A09000000000000" pitchFamily="49" charset="-128"/>
                  <a:cs typeface="ADLaM Display" panose="020F0502020204030204" pitchFamily="2" charset="0"/>
                </a:rPr>
                <a:t>　</a:t>
              </a:r>
              <a:endParaRPr lang="en-US" altLang="ja-JP" sz="18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endParaRPr>
            </a:p>
            <a:p>
              <a:pPr marL="0" indent="0">
                <a:buNone/>
              </a:pPr>
              <a:endParaRPr lang="en-US" altLang="ja-JP" sz="4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endParaRPr>
            </a:p>
            <a:p>
              <a:pPr marL="0" indent="0">
                <a:buNone/>
              </a:pPr>
              <a:endParaRPr lang="en-US" altLang="ja-JP" sz="1039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endParaRPr>
            </a:p>
          </p:txBody>
        </p:sp>
        <p:pic>
          <p:nvPicPr>
            <p:cNvPr id="21" name="Picture 26" descr="アイスクリーム イラストのかわいい手書き無料フリー素材まとめ ...">
              <a:extLst>
                <a:ext uri="{FF2B5EF4-FFF2-40B4-BE49-F238E27FC236}">
                  <a16:creationId xmlns:a16="http://schemas.microsoft.com/office/drawing/2014/main" id="{751843AF-7AFB-BF21-2AED-22D2A1F994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4091" y="6321134"/>
              <a:ext cx="501363" cy="501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4" descr="コーヒーカップ イラスト フリー (225 無料画像)">
              <a:extLst>
                <a:ext uri="{FF2B5EF4-FFF2-40B4-BE49-F238E27FC236}">
                  <a16:creationId xmlns:a16="http://schemas.microsoft.com/office/drawing/2014/main" id="{7F0A1EEF-54A0-5AFD-9577-390B02984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966" y="6335070"/>
              <a:ext cx="458193" cy="480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コンテンツ プレースホルダー 4">
            <a:extLst>
              <a:ext uri="{FF2B5EF4-FFF2-40B4-BE49-F238E27FC236}">
                <a16:creationId xmlns:a16="http://schemas.microsoft.com/office/drawing/2014/main" id="{01749F74-ECC0-D3BB-3069-1FA99342173C}"/>
              </a:ext>
            </a:extLst>
          </p:cNvPr>
          <p:cNvSpPr txBox="1">
            <a:spLocks/>
          </p:cNvSpPr>
          <p:nvPr/>
        </p:nvSpPr>
        <p:spPr>
          <a:xfrm>
            <a:off x="4515439" y="6590606"/>
            <a:ext cx="3050791" cy="249035"/>
          </a:xfrm>
          <a:prstGeom prst="rect">
            <a:avLst/>
          </a:prstGeom>
        </p:spPr>
        <p:txBody>
          <a:bodyPr vert="horz" lIns="63305" tIns="31652" rIns="63305" bIns="31652" rtlCol="0">
            <a:normAutofit lnSpcReduction="10000"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F0502020204030204" pitchFamily="2" charset="0"/>
              </a:rPr>
              <a:t>全て税込の価格表記となっております</a:t>
            </a:r>
            <a:endParaRPr lang="en-US" altLang="ja-JP" sz="1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ADLaM Display" panose="020F0502020204030204" pitchFamily="2" charset="0"/>
            </a:endParaRPr>
          </a:p>
        </p:txBody>
      </p:sp>
      <p:pic>
        <p:nvPicPr>
          <p:cNvPr id="2" name="図 1" descr="皿の上の食べ物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272A7EC-5628-42EA-25D6-DDBB99C8A3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6" r="6923" b="6534"/>
          <a:stretch/>
        </p:blipFill>
        <p:spPr>
          <a:xfrm rot="16200000">
            <a:off x="488342" y="1283360"/>
            <a:ext cx="1728996" cy="2099642"/>
          </a:xfrm>
          <a:prstGeom prst="rect">
            <a:avLst/>
          </a:prstGeom>
        </p:spPr>
      </p:pic>
      <p:pic>
        <p:nvPicPr>
          <p:cNvPr id="7" name="図 6" descr="皿の上の食べ物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0E4644A-7039-E0EA-D7A1-36856B98CF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4"/>
          <a:stretch/>
        </p:blipFill>
        <p:spPr>
          <a:xfrm rot="16200000">
            <a:off x="2391222" y="4325799"/>
            <a:ext cx="1464488" cy="1712871"/>
          </a:xfrm>
          <a:prstGeom prst="rect">
            <a:avLst/>
          </a:prstGeom>
        </p:spPr>
      </p:pic>
      <p:pic>
        <p:nvPicPr>
          <p:cNvPr id="61" name="図 60" descr="皿の上の料理&#10;&#10;自動的に生成された説明">
            <a:extLst>
              <a:ext uri="{FF2B5EF4-FFF2-40B4-BE49-F238E27FC236}">
                <a16:creationId xmlns:a16="http://schemas.microsoft.com/office/drawing/2014/main" id="{EA70E060-DDBB-AA6E-EB52-05F3B7FC21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555" y="4442337"/>
            <a:ext cx="1728122" cy="1470621"/>
          </a:xfrm>
          <a:prstGeom prst="rect">
            <a:avLst/>
          </a:prstGeom>
        </p:spPr>
      </p:pic>
      <p:sp>
        <p:nvSpPr>
          <p:cNvPr id="69" name="コンテンツ プレースホルダー 4">
            <a:extLst>
              <a:ext uri="{FF2B5EF4-FFF2-40B4-BE49-F238E27FC236}">
                <a16:creationId xmlns:a16="http://schemas.microsoft.com/office/drawing/2014/main" id="{395AEE0D-0857-49AB-0694-2F14411711A1}"/>
              </a:ext>
            </a:extLst>
          </p:cNvPr>
          <p:cNvSpPr txBox="1">
            <a:spLocks/>
          </p:cNvSpPr>
          <p:nvPr/>
        </p:nvSpPr>
        <p:spPr>
          <a:xfrm>
            <a:off x="311374" y="3284584"/>
            <a:ext cx="2149485" cy="353187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醬油ラーメン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1,320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0" name="コンテンツ プレースホルダー 4">
            <a:extLst>
              <a:ext uri="{FF2B5EF4-FFF2-40B4-BE49-F238E27FC236}">
                <a16:creationId xmlns:a16="http://schemas.microsoft.com/office/drawing/2014/main" id="{DC466AD7-C786-8270-3542-DA7FFAFC13E2}"/>
              </a:ext>
            </a:extLst>
          </p:cNvPr>
          <p:cNvSpPr txBox="1">
            <a:spLocks/>
          </p:cNvSpPr>
          <p:nvPr/>
        </p:nvSpPr>
        <p:spPr>
          <a:xfrm>
            <a:off x="7329432" y="3256133"/>
            <a:ext cx="2418778" cy="36719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あんかけ焼きそば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1,430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1" name="コンテンツ プレースホルダー 4">
            <a:extLst>
              <a:ext uri="{FF2B5EF4-FFF2-40B4-BE49-F238E27FC236}">
                <a16:creationId xmlns:a16="http://schemas.microsoft.com/office/drawing/2014/main" id="{D6AAF883-A844-8F3B-6C8F-A3D02160262E}"/>
              </a:ext>
            </a:extLst>
          </p:cNvPr>
          <p:cNvSpPr txBox="1">
            <a:spLocks/>
          </p:cNvSpPr>
          <p:nvPr/>
        </p:nvSpPr>
        <p:spPr>
          <a:xfrm>
            <a:off x="4122087" y="5933201"/>
            <a:ext cx="2121842" cy="359935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かき揚げ蕎麦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1,320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2" name="コンテンツ プレースホルダー 4">
            <a:extLst>
              <a:ext uri="{FF2B5EF4-FFF2-40B4-BE49-F238E27FC236}">
                <a16:creationId xmlns:a16="http://schemas.microsoft.com/office/drawing/2014/main" id="{BF6026B6-7B1B-B93C-4BB1-3F24976C46DD}"/>
              </a:ext>
            </a:extLst>
          </p:cNvPr>
          <p:cNvSpPr txBox="1">
            <a:spLocks/>
          </p:cNvSpPr>
          <p:nvPr/>
        </p:nvSpPr>
        <p:spPr>
          <a:xfrm>
            <a:off x="208765" y="5931656"/>
            <a:ext cx="1969284" cy="366186"/>
          </a:xfrm>
          <a:prstGeom prst="rect">
            <a:avLst/>
          </a:prstGeom>
        </p:spPr>
        <p:txBody>
          <a:bodyPr vert="horz" lIns="63305" tIns="31652" rIns="63305" bIns="31652" rtlCol="0">
            <a:normAutofit fontScale="92500"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ポークカレー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1,320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3" name="コンテンツ プレースホルダー 4">
            <a:extLst>
              <a:ext uri="{FF2B5EF4-FFF2-40B4-BE49-F238E27FC236}">
                <a16:creationId xmlns:a16="http://schemas.microsoft.com/office/drawing/2014/main" id="{EA24550F-703C-D5D5-5E08-F9F4B8370759}"/>
              </a:ext>
            </a:extLst>
          </p:cNvPr>
          <p:cNvSpPr txBox="1">
            <a:spLocks/>
          </p:cNvSpPr>
          <p:nvPr/>
        </p:nvSpPr>
        <p:spPr>
          <a:xfrm>
            <a:off x="2140762" y="5915310"/>
            <a:ext cx="1859179" cy="353187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カツカレー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1,430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4" name="コンテンツ プレースホルダー 4">
            <a:extLst>
              <a:ext uri="{FF2B5EF4-FFF2-40B4-BE49-F238E27FC236}">
                <a16:creationId xmlns:a16="http://schemas.microsoft.com/office/drawing/2014/main" id="{6FD6C7DA-54FE-A348-E7BC-65C581D27C2D}"/>
              </a:ext>
            </a:extLst>
          </p:cNvPr>
          <p:cNvSpPr txBox="1">
            <a:spLocks/>
          </p:cNvSpPr>
          <p:nvPr/>
        </p:nvSpPr>
        <p:spPr>
          <a:xfrm>
            <a:off x="1898675" y="6170210"/>
            <a:ext cx="2184867" cy="245852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969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　</a:t>
            </a:r>
            <a:r>
              <a:rPr lang="ja-JP" altLang="en-US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食事付のお客様は＋￥</a:t>
            </a:r>
            <a:r>
              <a:rPr lang="en-US" altLang="ja-JP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110</a:t>
            </a:r>
          </a:p>
        </p:txBody>
      </p:sp>
      <p:sp>
        <p:nvSpPr>
          <p:cNvPr id="75" name="コンテンツ プレースホルダー 4">
            <a:extLst>
              <a:ext uri="{FF2B5EF4-FFF2-40B4-BE49-F238E27FC236}">
                <a16:creationId xmlns:a16="http://schemas.microsoft.com/office/drawing/2014/main" id="{94415D4F-A98A-AA6F-44AE-1CCC59A2FAFD}"/>
              </a:ext>
            </a:extLst>
          </p:cNvPr>
          <p:cNvSpPr txBox="1">
            <a:spLocks/>
          </p:cNvSpPr>
          <p:nvPr/>
        </p:nvSpPr>
        <p:spPr>
          <a:xfrm>
            <a:off x="9840485" y="3243172"/>
            <a:ext cx="2661441" cy="353187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レバニラ定食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1,430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6" name="コンテンツ プレースホルダー 4">
            <a:extLst>
              <a:ext uri="{FF2B5EF4-FFF2-40B4-BE49-F238E27FC236}">
                <a16:creationId xmlns:a16="http://schemas.microsoft.com/office/drawing/2014/main" id="{AEB7DA03-A1EB-E5C2-0101-9691D104B613}"/>
              </a:ext>
            </a:extLst>
          </p:cNvPr>
          <p:cNvSpPr txBox="1">
            <a:spLocks/>
          </p:cNvSpPr>
          <p:nvPr/>
        </p:nvSpPr>
        <p:spPr>
          <a:xfrm>
            <a:off x="2783154" y="3263137"/>
            <a:ext cx="2113427" cy="353187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味噌ラーメン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1,430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7" name="コンテンツ プレースホルダー 4">
            <a:extLst>
              <a:ext uri="{FF2B5EF4-FFF2-40B4-BE49-F238E27FC236}">
                <a16:creationId xmlns:a16="http://schemas.microsoft.com/office/drawing/2014/main" id="{02038ADF-22F1-E505-FBD7-159609FF90DF}"/>
              </a:ext>
            </a:extLst>
          </p:cNvPr>
          <p:cNvSpPr txBox="1">
            <a:spLocks/>
          </p:cNvSpPr>
          <p:nvPr/>
        </p:nvSpPr>
        <p:spPr>
          <a:xfrm>
            <a:off x="8096762" y="5968151"/>
            <a:ext cx="2395216" cy="353187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とんかつ定食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1,430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8" name="コンテンツ プレースホルダー 4">
            <a:extLst>
              <a:ext uri="{FF2B5EF4-FFF2-40B4-BE49-F238E27FC236}">
                <a16:creationId xmlns:a16="http://schemas.microsoft.com/office/drawing/2014/main" id="{CB06F357-2472-EF6A-7ED3-DF53F9C63461}"/>
              </a:ext>
            </a:extLst>
          </p:cNvPr>
          <p:cNvSpPr txBox="1">
            <a:spLocks/>
          </p:cNvSpPr>
          <p:nvPr/>
        </p:nvSpPr>
        <p:spPr>
          <a:xfrm>
            <a:off x="6116255" y="5948323"/>
            <a:ext cx="1873734" cy="359935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肉玉うどん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1,430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9" name="コンテンツ プレースホルダー 4">
            <a:extLst>
              <a:ext uri="{FF2B5EF4-FFF2-40B4-BE49-F238E27FC236}">
                <a16:creationId xmlns:a16="http://schemas.microsoft.com/office/drawing/2014/main" id="{7F0A294E-415D-5610-0094-DE4F328E10F2}"/>
              </a:ext>
            </a:extLst>
          </p:cNvPr>
          <p:cNvSpPr txBox="1">
            <a:spLocks/>
          </p:cNvSpPr>
          <p:nvPr/>
        </p:nvSpPr>
        <p:spPr>
          <a:xfrm>
            <a:off x="10333293" y="5980259"/>
            <a:ext cx="1907086" cy="36719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中華丼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1,320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80" name="コンテンツ プレースホルダー 4">
            <a:extLst>
              <a:ext uri="{FF2B5EF4-FFF2-40B4-BE49-F238E27FC236}">
                <a16:creationId xmlns:a16="http://schemas.microsoft.com/office/drawing/2014/main" id="{A28C9C45-0237-87F0-3430-0D978E077FA8}"/>
              </a:ext>
            </a:extLst>
          </p:cNvPr>
          <p:cNvSpPr txBox="1">
            <a:spLocks/>
          </p:cNvSpPr>
          <p:nvPr/>
        </p:nvSpPr>
        <p:spPr>
          <a:xfrm>
            <a:off x="7981222" y="6196378"/>
            <a:ext cx="2184867" cy="245852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969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　</a:t>
            </a:r>
            <a:r>
              <a:rPr lang="ja-JP" altLang="en-US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食事付のお客様は＋￥</a:t>
            </a:r>
            <a:r>
              <a:rPr lang="en-US" altLang="ja-JP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110</a:t>
            </a:r>
          </a:p>
        </p:txBody>
      </p:sp>
      <p:sp>
        <p:nvSpPr>
          <p:cNvPr id="81" name="コンテンツ プレースホルダー 4">
            <a:extLst>
              <a:ext uri="{FF2B5EF4-FFF2-40B4-BE49-F238E27FC236}">
                <a16:creationId xmlns:a16="http://schemas.microsoft.com/office/drawing/2014/main" id="{C8AE65BD-25C3-0A46-5BF8-CAE7E1941FD2}"/>
              </a:ext>
            </a:extLst>
          </p:cNvPr>
          <p:cNvSpPr txBox="1">
            <a:spLocks/>
          </p:cNvSpPr>
          <p:nvPr/>
        </p:nvSpPr>
        <p:spPr>
          <a:xfrm>
            <a:off x="7360361" y="3554838"/>
            <a:ext cx="2184867" cy="245852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969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　</a:t>
            </a:r>
            <a:r>
              <a:rPr lang="ja-JP" altLang="en-US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食事付のお客様は＋￥</a:t>
            </a:r>
            <a:r>
              <a:rPr lang="en-US" altLang="ja-JP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110</a:t>
            </a:r>
          </a:p>
        </p:txBody>
      </p:sp>
      <p:sp>
        <p:nvSpPr>
          <p:cNvPr id="82" name="コンテンツ プレースホルダー 4">
            <a:extLst>
              <a:ext uri="{FF2B5EF4-FFF2-40B4-BE49-F238E27FC236}">
                <a16:creationId xmlns:a16="http://schemas.microsoft.com/office/drawing/2014/main" id="{E48D18D3-04A9-F64A-20F3-FD3DD3E33C6B}"/>
              </a:ext>
            </a:extLst>
          </p:cNvPr>
          <p:cNvSpPr txBox="1">
            <a:spLocks/>
          </p:cNvSpPr>
          <p:nvPr/>
        </p:nvSpPr>
        <p:spPr>
          <a:xfrm>
            <a:off x="9671284" y="3553994"/>
            <a:ext cx="2184867" cy="245852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969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　</a:t>
            </a:r>
            <a:r>
              <a:rPr lang="ja-JP" altLang="en-US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食事付のお客様は＋￥</a:t>
            </a:r>
            <a:r>
              <a:rPr lang="en-US" altLang="ja-JP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110</a:t>
            </a:r>
          </a:p>
        </p:txBody>
      </p:sp>
      <p:sp>
        <p:nvSpPr>
          <p:cNvPr id="83" name="コンテンツ プレースホルダー 4">
            <a:extLst>
              <a:ext uri="{FF2B5EF4-FFF2-40B4-BE49-F238E27FC236}">
                <a16:creationId xmlns:a16="http://schemas.microsoft.com/office/drawing/2014/main" id="{B3283F96-B399-CC63-DD53-32CA5CB50990}"/>
              </a:ext>
            </a:extLst>
          </p:cNvPr>
          <p:cNvSpPr txBox="1">
            <a:spLocks/>
          </p:cNvSpPr>
          <p:nvPr/>
        </p:nvSpPr>
        <p:spPr>
          <a:xfrm>
            <a:off x="2646772" y="3560654"/>
            <a:ext cx="2184867" cy="245852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969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　</a:t>
            </a:r>
            <a:r>
              <a:rPr lang="ja-JP" altLang="en-US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食事付のお客様は＋￥</a:t>
            </a:r>
            <a:r>
              <a:rPr lang="en-US" altLang="ja-JP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110</a:t>
            </a:r>
          </a:p>
        </p:txBody>
      </p:sp>
      <p:sp>
        <p:nvSpPr>
          <p:cNvPr id="9" name="コンテンツ プレースホルダー 4">
            <a:extLst>
              <a:ext uri="{FF2B5EF4-FFF2-40B4-BE49-F238E27FC236}">
                <a16:creationId xmlns:a16="http://schemas.microsoft.com/office/drawing/2014/main" id="{F4E32A41-0241-462A-C36B-C1A301DBAF6E}"/>
              </a:ext>
            </a:extLst>
          </p:cNvPr>
          <p:cNvSpPr txBox="1">
            <a:spLocks/>
          </p:cNvSpPr>
          <p:nvPr/>
        </p:nvSpPr>
        <p:spPr>
          <a:xfrm>
            <a:off x="5050927" y="3270139"/>
            <a:ext cx="2211493" cy="353187"/>
          </a:xfrm>
          <a:prstGeom prst="rect">
            <a:avLst/>
          </a:prstGeom>
        </p:spPr>
        <p:txBody>
          <a:bodyPr vert="horz" lIns="63305" tIns="31652" rIns="63305" bIns="31652" rtlCol="0">
            <a:normAutofit fontScale="92500"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ローストビーフ丼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1,650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11" name="コンテンツ プレースホルダー 4">
            <a:extLst>
              <a:ext uri="{FF2B5EF4-FFF2-40B4-BE49-F238E27FC236}">
                <a16:creationId xmlns:a16="http://schemas.microsoft.com/office/drawing/2014/main" id="{6C1DBD70-6B09-0D03-DBD3-C28D2834E1AD}"/>
              </a:ext>
            </a:extLst>
          </p:cNvPr>
          <p:cNvSpPr txBox="1">
            <a:spLocks/>
          </p:cNvSpPr>
          <p:nvPr/>
        </p:nvSpPr>
        <p:spPr>
          <a:xfrm>
            <a:off x="4958652" y="3570111"/>
            <a:ext cx="2184867" cy="245852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969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　</a:t>
            </a:r>
            <a:r>
              <a:rPr lang="ja-JP" altLang="en-US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食事付のお客様は＋￥</a:t>
            </a:r>
            <a:r>
              <a:rPr lang="en-US" altLang="ja-JP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330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04505C12-4411-1B13-6C37-9888DB1E8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1" b="5023"/>
          <a:stretch>
            <a:fillRect/>
          </a:stretch>
        </p:blipFill>
        <p:spPr bwMode="auto">
          <a:xfrm>
            <a:off x="2736018" y="1482454"/>
            <a:ext cx="2113427" cy="168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A2E82548-822F-E0DB-F22D-85EBFF393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727" y="1496890"/>
            <a:ext cx="2138036" cy="168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32D8319D-6A78-E5A7-0F9F-8FD25F079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" b="1044"/>
          <a:stretch>
            <a:fillRect/>
          </a:stretch>
        </p:blipFill>
        <p:spPr bwMode="auto">
          <a:xfrm>
            <a:off x="7418484" y="1499714"/>
            <a:ext cx="2108335" cy="168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EA637C18-FF14-7471-9702-F21067862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" r="16294"/>
          <a:stretch>
            <a:fillRect/>
          </a:stretch>
        </p:blipFill>
        <p:spPr bwMode="auto">
          <a:xfrm rot="16200000">
            <a:off x="9994790" y="1281180"/>
            <a:ext cx="1680045" cy="210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EBE6CFB3-2C8E-9E05-88E1-EE2A51480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9" y="4468712"/>
            <a:ext cx="1661113" cy="146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511C3A10-4D16-3403-7AFE-BEF0B1787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46"/>
          <a:stretch>
            <a:fillRect/>
          </a:stretch>
        </p:blipFill>
        <p:spPr bwMode="auto">
          <a:xfrm rot="16200000">
            <a:off x="4367757" y="4288488"/>
            <a:ext cx="1426942" cy="172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19A5B589-7BA7-3B0F-C846-5A0AA5D6A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1"/>
          <a:stretch>
            <a:fillRect/>
          </a:stretch>
        </p:blipFill>
        <p:spPr bwMode="auto">
          <a:xfrm rot="16200000">
            <a:off x="10290972" y="4307900"/>
            <a:ext cx="1466932" cy="17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3E4AA5FE-B61A-8BB0-7B4C-21BF78164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0" r="2209" b="4971"/>
          <a:stretch>
            <a:fillRect/>
          </a:stretch>
        </p:blipFill>
        <p:spPr bwMode="auto">
          <a:xfrm>
            <a:off x="6207848" y="4451513"/>
            <a:ext cx="1749556" cy="146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コンテンツ プレースホルダー 4">
            <a:extLst>
              <a:ext uri="{FF2B5EF4-FFF2-40B4-BE49-F238E27FC236}">
                <a16:creationId xmlns:a16="http://schemas.microsoft.com/office/drawing/2014/main" id="{96C02DE5-E97D-2606-78C9-C864D06EFF47}"/>
              </a:ext>
            </a:extLst>
          </p:cNvPr>
          <p:cNvSpPr txBox="1">
            <a:spLocks/>
          </p:cNvSpPr>
          <p:nvPr/>
        </p:nvSpPr>
        <p:spPr>
          <a:xfrm>
            <a:off x="5911895" y="6177771"/>
            <a:ext cx="2184867" cy="245852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969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　</a:t>
            </a:r>
            <a:r>
              <a:rPr lang="ja-JP" altLang="en-US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食事付のお客様は＋￥</a:t>
            </a:r>
            <a:r>
              <a:rPr lang="en-US" altLang="ja-JP" sz="13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110</a:t>
            </a:r>
          </a:p>
        </p:txBody>
      </p:sp>
    </p:spTree>
    <p:extLst>
      <p:ext uri="{BB962C8B-B14F-4D97-AF65-F5344CB8AC3E}">
        <p14:creationId xmlns:p14="http://schemas.microsoft.com/office/powerpoint/2010/main" val="4058809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34FFC-2E86-CC00-91A8-A36D470EF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 descr="エレガントなゴールドのスクエアフレームイラスト画像とPNG ...">
            <a:extLst>
              <a:ext uri="{FF2B5EF4-FFF2-40B4-BE49-F238E27FC236}">
                <a16:creationId xmlns:a16="http://schemas.microsoft.com/office/drawing/2014/main" id="{9358DB4E-F383-D077-443C-4D0F3132A7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utoShape 14" descr="エレガントなゴールドのスクエアフレームイラスト画像とPNG ...">
            <a:extLst>
              <a:ext uri="{FF2B5EF4-FFF2-40B4-BE49-F238E27FC236}">
                <a16:creationId xmlns:a16="http://schemas.microsoft.com/office/drawing/2014/main" id="{88A0374D-6166-84AB-9890-D56E22F43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" name="AutoShape 20" descr="黄色の花の絵画（金色フレーム付き） 花の装飾的な金のフレーム">
            <a:extLst>
              <a:ext uri="{FF2B5EF4-FFF2-40B4-BE49-F238E27FC236}">
                <a16:creationId xmlns:a16="http://schemas.microsoft.com/office/drawing/2014/main" id="{8D8B2E95-D6D3-71E5-D459-5C2631852D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2" name="Picture 30" descr="gold frameイラスト｜無料イラスト・フリー素材なら「イラストAC」">
            <a:extLst>
              <a:ext uri="{FF2B5EF4-FFF2-40B4-BE49-F238E27FC236}">
                <a16:creationId xmlns:a16="http://schemas.microsoft.com/office/drawing/2014/main" id="{30F6A9CF-B570-E6D5-E6F3-14D8A42143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1" t="46007"/>
          <a:stretch>
            <a:fillRect/>
          </a:stretch>
        </p:blipFill>
        <p:spPr bwMode="auto">
          <a:xfrm rot="16200000">
            <a:off x="10930900" y="342238"/>
            <a:ext cx="1362363" cy="8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0" descr="gold frameイラスト｜無料イラスト・フリー素材なら「イラストAC」">
            <a:extLst>
              <a:ext uri="{FF2B5EF4-FFF2-40B4-BE49-F238E27FC236}">
                <a16:creationId xmlns:a16="http://schemas.microsoft.com/office/drawing/2014/main" id="{9C608548-AFE1-8DCB-85B3-4BDAB3218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00" b="35883"/>
          <a:stretch>
            <a:fillRect/>
          </a:stretch>
        </p:blipFill>
        <p:spPr bwMode="auto">
          <a:xfrm>
            <a:off x="46670" y="63130"/>
            <a:ext cx="1442027" cy="155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タイトル 1">
            <a:extLst>
              <a:ext uri="{FF2B5EF4-FFF2-40B4-BE49-F238E27FC236}">
                <a16:creationId xmlns:a16="http://schemas.microsoft.com/office/drawing/2014/main" id="{9CFAA578-2742-9745-227D-89375CC9E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407" y="271814"/>
            <a:ext cx="4163267" cy="480290"/>
          </a:xfrm>
        </p:spPr>
        <p:txBody>
          <a:bodyPr>
            <a:noAutofit/>
          </a:bodyPr>
          <a:lstStyle/>
          <a:p>
            <a:r>
              <a:rPr kumimoji="1" lang="en-US" altLang="ja-JP" sz="4000" b="1" dirty="0">
                <a:solidFill>
                  <a:srgbClr val="CC990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Restaurant</a:t>
            </a:r>
            <a:r>
              <a:rPr kumimoji="1" lang="ja-JP" altLang="en-US" sz="4000" b="1" dirty="0">
                <a:solidFill>
                  <a:srgbClr val="CC990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　</a:t>
            </a:r>
            <a:r>
              <a:rPr kumimoji="1" lang="en-US" altLang="ja-JP" sz="4000" b="1" dirty="0">
                <a:solidFill>
                  <a:srgbClr val="CC990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Menu</a:t>
            </a:r>
            <a:endParaRPr kumimoji="1" lang="ja-JP" altLang="en-US" sz="4000" b="1" dirty="0">
              <a:solidFill>
                <a:srgbClr val="CC9900"/>
              </a:solidFill>
              <a:latin typeface="HGP行書体" panose="03000600000000000000" pitchFamily="66" charset="-128"/>
              <a:ea typeface="HGP行書体" panose="03000600000000000000" pitchFamily="66" charset="-128"/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3CA6A589-4E96-19CD-CA59-D0A2CFF67C07}"/>
              </a:ext>
            </a:extLst>
          </p:cNvPr>
          <p:cNvSpPr txBox="1">
            <a:spLocks/>
          </p:cNvSpPr>
          <p:nvPr/>
        </p:nvSpPr>
        <p:spPr>
          <a:xfrm>
            <a:off x="6207848" y="324718"/>
            <a:ext cx="5190836" cy="480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ja-JP" sz="1800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  <a:p>
            <a:endParaRPr lang="en-US" altLang="ja-JP" sz="18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ja-JP" altLang="en-US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営業時間　</a:t>
            </a:r>
            <a:r>
              <a:rPr lang="en-US" altLang="ja-JP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11:00</a:t>
            </a:r>
            <a:r>
              <a:rPr lang="ja-JP" altLang="en-US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～</a:t>
            </a:r>
            <a:r>
              <a:rPr lang="en-US" altLang="ja-JP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15:00(14:30</a:t>
            </a:r>
            <a:r>
              <a:rPr lang="ja-JP" altLang="en-US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ラストオーダー</a:t>
            </a:r>
            <a:r>
              <a:rPr lang="ja-JP" altLang="en-US" sz="27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）</a:t>
            </a:r>
            <a:endParaRPr lang="en-US" altLang="ja-JP" sz="2700" dirty="0">
              <a:solidFill>
                <a:srgbClr val="CC99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ADLaM Display" panose="02010000000000000000" pitchFamily="2" charset="0"/>
            </a:endParaRPr>
          </a:p>
          <a:p>
            <a:endParaRPr lang="ja-JP" altLang="en-US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pic>
        <p:nvPicPr>
          <p:cNvPr id="2" name="図 1" descr="皿の上の食べ物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86EA0A6-AC64-C563-E24C-7552FFE5E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6" r="6923" b="6534"/>
          <a:stretch/>
        </p:blipFill>
        <p:spPr>
          <a:xfrm rot="16200000">
            <a:off x="488342" y="1283360"/>
            <a:ext cx="1728996" cy="2099642"/>
          </a:xfrm>
          <a:prstGeom prst="rect">
            <a:avLst/>
          </a:prstGeom>
        </p:spPr>
      </p:pic>
      <p:pic>
        <p:nvPicPr>
          <p:cNvPr id="7" name="図 6" descr="皿の上の食べ物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3AC2704-E4E5-D584-F8E5-55BDF2ED7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4"/>
          <a:stretch/>
        </p:blipFill>
        <p:spPr>
          <a:xfrm rot="16200000">
            <a:off x="2391222" y="4325799"/>
            <a:ext cx="1464488" cy="1712871"/>
          </a:xfrm>
          <a:prstGeom prst="rect">
            <a:avLst/>
          </a:prstGeom>
        </p:spPr>
      </p:pic>
      <p:pic>
        <p:nvPicPr>
          <p:cNvPr id="61" name="図 60" descr="皿の上の料理&#10;&#10;自動的に生成された説明">
            <a:extLst>
              <a:ext uri="{FF2B5EF4-FFF2-40B4-BE49-F238E27FC236}">
                <a16:creationId xmlns:a16="http://schemas.microsoft.com/office/drawing/2014/main" id="{6DF40FF6-4DAE-860E-7A74-4C3BEB187B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555" y="4442337"/>
            <a:ext cx="1728122" cy="1470621"/>
          </a:xfrm>
          <a:prstGeom prst="rect">
            <a:avLst/>
          </a:prstGeom>
        </p:spPr>
      </p:pic>
      <p:sp>
        <p:nvSpPr>
          <p:cNvPr id="69" name="コンテンツ プレースホルダー 4">
            <a:extLst>
              <a:ext uri="{FF2B5EF4-FFF2-40B4-BE49-F238E27FC236}">
                <a16:creationId xmlns:a16="http://schemas.microsoft.com/office/drawing/2014/main" id="{F237ADB4-B45D-906F-0F07-AF3AF5BDAFA4}"/>
              </a:ext>
            </a:extLst>
          </p:cNvPr>
          <p:cNvSpPr txBox="1">
            <a:spLocks/>
          </p:cNvSpPr>
          <p:nvPr/>
        </p:nvSpPr>
        <p:spPr>
          <a:xfrm>
            <a:off x="311374" y="3284584"/>
            <a:ext cx="2149485" cy="353187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醬油ラーメン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1,320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0" name="コンテンツ プレースホルダー 4">
            <a:extLst>
              <a:ext uri="{FF2B5EF4-FFF2-40B4-BE49-F238E27FC236}">
                <a16:creationId xmlns:a16="http://schemas.microsoft.com/office/drawing/2014/main" id="{7192C33C-76E2-DA51-1354-48D04D0F95EC}"/>
              </a:ext>
            </a:extLst>
          </p:cNvPr>
          <p:cNvSpPr txBox="1">
            <a:spLocks/>
          </p:cNvSpPr>
          <p:nvPr/>
        </p:nvSpPr>
        <p:spPr>
          <a:xfrm>
            <a:off x="7329432" y="3256133"/>
            <a:ext cx="2418778" cy="36719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あんかけ焼きそば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1,430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1" name="コンテンツ プレースホルダー 4">
            <a:extLst>
              <a:ext uri="{FF2B5EF4-FFF2-40B4-BE49-F238E27FC236}">
                <a16:creationId xmlns:a16="http://schemas.microsoft.com/office/drawing/2014/main" id="{C26E6288-A5E4-84C0-40A3-110487ECFA72}"/>
              </a:ext>
            </a:extLst>
          </p:cNvPr>
          <p:cNvSpPr txBox="1">
            <a:spLocks/>
          </p:cNvSpPr>
          <p:nvPr/>
        </p:nvSpPr>
        <p:spPr>
          <a:xfrm>
            <a:off x="4122087" y="5933201"/>
            <a:ext cx="2121842" cy="359935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かき揚げ蕎麦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1,320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2" name="コンテンツ プレースホルダー 4">
            <a:extLst>
              <a:ext uri="{FF2B5EF4-FFF2-40B4-BE49-F238E27FC236}">
                <a16:creationId xmlns:a16="http://schemas.microsoft.com/office/drawing/2014/main" id="{3DDD061C-056C-4AB8-C2E5-F794B402EC1C}"/>
              </a:ext>
            </a:extLst>
          </p:cNvPr>
          <p:cNvSpPr txBox="1">
            <a:spLocks/>
          </p:cNvSpPr>
          <p:nvPr/>
        </p:nvSpPr>
        <p:spPr>
          <a:xfrm>
            <a:off x="208765" y="5931656"/>
            <a:ext cx="1969284" cy="366186"/>
          </a:xfrm>
          <a:prstGeom prst="rect">
            <a:avLst/>
          </a:prstGeom>
        </p:spPr>
        <p:txBody>
          <a:bodyPr vert="horz" lIns="63305" tIns="31652" rIns="63305" bIns="31652" rtlCol="0">
            <a:normAutofit fontScale="92500"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ポークカレー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1,320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3" name="コンテンツ プレースホルダー 4">
            <a:extLst>
              <a:ext uri="{FF2B5EF4-FFF2-40B4-BE49-F238E27FC236}">
                <a16:creationId xmlns:a16="http://schemas.microsoft.com/office/drawing/2014/main" id="{56FAC5AA-68C4-B66B-4AB8-C2DC8297FF8B}"/>
              </a:ext>
            </a:extLst>
          </p:cNvPr>
          <p:cNvSpPr txBox="1">
            <a:spLocks/>
          </p:cNvSpPr>
          <p:nvPr/>
        </p:nvSpPr>
        <p:spPr>
          <a:xfrm>
            <a:off x="2140762" y="5915310"/>
            <a:ext cx="1859179" cy="353187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カツカレー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1,430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5" name="コンテンツ プレースホルダー 4">
            <a:extLst>
              <a:ext uri="{FF2B5EF4-FFF2-40B4-BE49-F238E27FC236}">
                <a16:creationId xmlns:a16="http://schemas.microsoft.com/office/drawing/2014/main" id="{443F5A50-9E44-3A59-0EC4-86D85B8D739A}"/>
              </a:ext>
            </a:extLst>
          </p:cNvPr>
          <p:cNvSpPr txBox="1">
            <a:spLocks/>
          </p:cNvSpPr>
          <p:nvPr/>
        </p:nvSpPr>
        <p:spPr>
          <a:xfrm>
            <a:off x="9840485" y="3243172"/>
            <a:ext cx="2661441" cy="353187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レバニラ定食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1,430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6" name="コンテンツ プレースホルダー 4">
            <a:extLst>
              <a:ext uri="{FF2B5EF4-FFF2-40B4-BE49-F238E27FC236}">
                <a16:creationId xmlns:a16="http://schemas.microsoft.com/office/drawing/2014/main" id="{A47E7027-35A0-19E5-ED5D-B3619D83F973}"/>
              </a:ext>
            </a:extLst>
          </p:cNvPr>
          <p:cNvSpPr txBox="1">
            <a:spLocks/>
          </p:cNvSpPr>
          <p:nvPr/>
        </p:nvSpPr>
        <p:spPr>
          <a:xfrm>
            <a:off x="2783154" y="3263137"/>
            <a:ext cx="2113427" cy="353187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味噌ラーメン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1,430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7" name="コンテンツ プレースホルダー 4">
            <a:extLst>
              <a:ext uri="{FF2B5EF4-FFF2-40B4-BE49-F238E27FC236}">
                <a16:creationId xmlns:a16="http://schemas.microsoft.com/office/drawing/2014/main" id="{F1C773F6-48B7-5D5C-0908-E3BF8785CF4B}"/>
              </a:ext>
            </a:extLst>
          </p:cNvPr>
          <p:cNvSpPr txBox="1">
            <a:spLocks/>
          </p:cNvSpPr>
          <p:nvPr/>
        </p:nvSpPr>
        <p:spPr>
          <a:xfrm>
            <a:off x="8096762" y="5968151"/>
            <a:ext cx="2395216" cy="353187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とんかつ定食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1,430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8" name="コンテンツ プレースホルダー 4">
            <a:extLst>
              <a:ext uri="{FF2B5EF4-FFF2-40B4-BE49-F238E27FC236}">
                <a16:creationId xmlns:a16="http://schemas.microsoft.com/office/drawing/2014/main" id="{9D5DC06B-DC78-1FD6-7284-9AEFEC255F4E}"/>
              </a:ext>
            </a:extLst>
          </p:cNvPr>
          <p:cNvSpPr txBox="1">
            <a:spLocks/>
          </p:cNvSpPr>
          <p:nvPr/>
        </p:nvSpPr>
        <p:spPr>
          <a:xfrm>
            <a:off x="6223028" y="5947967"/>
            <a:ext cx="1873734" cy="359935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肉玉うどん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1,430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79" name="コンテンツ プレースホルダー 4">
            <a:extLst>
              <a:ext uri="{FF2B5EF4-FFF2-40B4-BE49-F238E27FC236}">
                <a16:creationId xmlns:a16="http://schemas.microsoft.com/office/drawing/2014/main" id="{784AF82D-293D-786A-D807-D54382E265C6}"/>
              </a:ext>
            </a:extLst>
          </p:cNvPr>
          <p:cNvSpPr txBox="1">
            <a:spLocks/>
          </p:cNvSpPr>
          <p:nvPr/>
        </p:nvSpPr>
        <p:spPr>
          <a:xfrm>
            <a:off x="10333293" y="5980259"/>
            <a:ext cx="1907086" cy="36719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中華丼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1,320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9" name="コンテンツ プレースホルダー 4">
            <a:extLst>
              <a:ext uri="{FF2B5EF4-FFF2-40B4-BE49-F238E27FC236}">
                <a16:creationId xmlns:a16="http://schemas.microsoft.com/office/drawing/2014/main" id="{CE510B36-F389-33FB-941F-8BF0803442AA}"/>
              </a:ext>
            </a:extLst>
          </p:cNvPr>
          <p:cNvSpPr txBox="1">
            <a:spLocks/>
          </p:cNvSpPr>
          <p:nvPr/>
        </p:nvSpPr>
        <p:spPr>
          <a:xfrm>
            <a:off x="5050927" y="3270139"/>
            <a:ext cx="2211493" cy="353187"/>
          </a:xfrm>
          <a:prstGeom prst="rect">
            <a:avLst/>
          </a:prstGeom>
        </p:spPr>
        <p:txBody>
          <a:bodyPr vert="horz" lIns="63305" tIns="31652" rIns="63305" bIns="31652" rtlCol="0">
            <a:normAutofit fontScale="92500"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ローストビーフ丼　</a:t>
            </a:r>
            <a: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1,650</a:t>
            </a:r>
            <a:r>
              <a:rPr lang="ja-JP" altLang="en-US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円</a:t>
            </a:r>
            <a:endParaRPr lang="en-US" altLang="ja-JP" sz="1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9AD1501C-5A14-A67B-DB87-18CB479C2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1" b="5023"/>
          <a:stretch>
            <a:fillRect/>
          </a:stretch>
        </p:blipFill>
        <p:spPr bwMode="auto">
          <a:xfrm>
            <a:off x="2736018" y="1482454"/>
            <a:ext cx="2113427" cy="168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1A5F42B9-DB3C-F1EB-A51F-BA511B38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727" y="1496890"/>
            <a:ext cx="2138036" cy="168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647109A8-D954-7E85-F2FB-D4F681A7E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" b="1044"/>
          <a:stretch>
            <a:fillRect/>
          </a:stretch>
        </p:blipFill>
        <p:spPr bwMode="auto">
          <a:xfrm>
            <a:off x="7418484" y="1499714"/>
            <a:ext cx="2108335" cy="168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F219E7BB-63AA-8C3C-A096-8D54C11FB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" r="16294"/>
          <a:stretch>
            <a:fillRect/>
          </a:stretch>
        </p:blipFill>
        <p:spPr bwMode="auto">
          <a:xfrm rot="16200000">
            <a:off x="9994790" y="1281180"/>
            <a:ext cx="1680045" cy="210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38E4719D-0CA5-97E9-04C8-DFFFC97CE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9" y="4468712"/>
            <a:ext cx="1661113" cy="146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119D35FC-F9E1-A764-7CB1-1348FF3A5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46"/>
          <a:stretch>
            <a:fillRect/>
          </a:stretch>
        </p:blipFill>
        <p:spPr bwMode="auto">
          <a:xfrm rot="16200000">
            <a:off x="4367757" y="4288488"/>
            <a:ext cx="1426942" cy="172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A06B2B7A-2B4A-1A49-935D-257890D9A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1"/>
          <a:stretch>
            <a:fillRect/>
          </a:stretch>
        </p:blipFill>
        <p:spPr bwMode="auto">
          <a:xfrm rot="16200000">
            <a:off x="10290972" y="4307900"/>
            <a:ext cx="1466932" cy="17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78DAF761-1375-80DD-DBEF-66CC982BA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0" r="2209" b="4971"/>
          <a:stretch>
            <a:fillRect/>
          </a:stretch>
        </p:blipFill>
        <p:spPr bwMode="auto">
          <a:xfrm>
            <a:off x="6207848" y="4451513"/>
            <a:ext cx="1749556" cy="146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コンテンツ プレースホルダー 4">
            <a:extLst>
              <a:ext uri="{FF2B5EF4-FFF2-40B4-BE49-F238E27FC236}">
                <a16:creationId xmlns:a16="http://schemas.microsoft.com/office/drawing/2014/main" id="{88C79E75-4895-A6B0-4E2F-521F747ABE2E}"/>
              </a:ext>
            </a:extLst>
          </p:cNvPr>
          <p:cNvSpPr txBox="1">
            <a:spLocks/>
          </p:cNvSpPr>
          <p:nvPr/>
        </p:nvSpPr>
        <p:spPr>
          <a:xfrm>
            <a:off x="303019" y="3670281"/>
            <a:ext cx="1964011" cy="27530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箸・レンゲ・コショウ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6" name="コンテンツ プレースホルダー 4">
            <a:extLst>
              <a:ext uri="{FF2B5EF4-FFF2-40B4-BE49-F238E27FC236}">
                <a16:creationId xmlns:a16="http://schemas.microsoft.com/office/drawing/2014/main" id="{F1D7BD2D-F928-65D1-9D5A-687FDCFE3377}"/>
              </a:ext>
            </a:extLst>
          </p:cNvPr>
          <p:cNvSpPr txBox="1">
            <a:spLocks/>
          </p:cNvSpPr>
          <p:nvPr/>
        </p:nvSpPr>
        <p:spPr>
          <a:xfrm>
            <a:off x="2885434" y="3609772"/>
            <a:ext cx="1964011" cy="27530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箸・レンゲ・一味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8" name="コンテンツ プレースホルダー 4">
            <a:extLst>
              <a:ext uri="{FF2B5EF4-FFF2-40B4-BE49-F238E27FC236}">
                <a16:creationId xmlns:a16="http://schemas.microsoft.com/office/drawing/2014/main" id="{8514B806-7D6D-CB98-8711-045CFBC08B61}"/>
              </a:ext>
            </a:extLst>
          </p:cNvPr>
          <p:cNvSpPr txBox="1">
            <a:spLocks/>
          </p:cNvSpPr>
          <p:nvPr/>
        </p:nvSpPr>
        <p:spPr>
          <a:xfrm>
            <a:off x="5331915" y="3580003"/>
            <a:ext cx="1964011" cy="27530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タレ・箸・スプーン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33" name="コンテンツ プレースホルダー 4">
            <a:extLst>
              <a:ext uri="{FF2B5EF4-FFF2-40B4-BE49-F238E27FC236}">
                <a16:creationId xmlns:a16="http://schemas.microsoft.com/office/drawing/2014/main" id="{626F13F3-5B94-9CD5-0DD3-AD4E28F33897}"/>
              </a:ext>
            </a:extLst>
          </p:cNvPr>
          <p:cNvSpPr txBox="1">
            <a:spLocks/>
          </p:cNvSpPr>
          <p:nvPr/>
        </p:nvSpPr>
        <p:spPr>
          <a:xfrm>
            <a:off x="7751433" y="3615289"/>
            <a:ext cx="1964011" cy="27530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箸・レンゲ・酢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34" name="コンテンツ プレースホルダー 4">
            <a:extLst>
              <a:ext uri="{FF2B5EF4-FFF2-40B4-BE49-F238E27FC236}">
                <a16:creationId xmlns:a16="http://schemas.microsoft.com/office/drawing/2014/main" id="{D028AC3F-10C3-1FB8-5FB9-83AE0298BDB2}"/>
              </a:ext>
            </a:extLst>
          </p:cNvPr>
          <p:cNvSpPr txBox="1">
            <a:spLocks/>
          </p:cNvSpPr>
          <p:nvPr/>
        </p:nvSpPr>
        <p:spPr>
          <a:xfrm>
            <a:off x="9991759" y="3644349"/>
            <a:ext cx="1964011" cy="27530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ご飯・味噌汁・箸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35" name="コンテンツ プレースホルダー 4">
            <a:extLst>
              <a:ext uri="{FF2B5EF4-FFF2-40B4-BE49-F238E27FC236}">
                <a16:creationId xmlns:a16="http://schemas.microsoft.com/office/drawing/2014/main" id="{5FF9A804-2835-80C2-0E0F-3B5578E24313}"/>
              </a:ext>
            </a:extLst>
          </p:cNvPr>
          <p:cNvSpPr txBox="1">
            <a:spLocks/>
          </p:cNvSpPr>
          <p:nvPr/>
        </p:nvSpPr>
        <p:spPr>
          <a:xfrm>
            <a:off x="101992" y="6144744"/>
            <a:ext cx="1969285" cy="759630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福神漬け・ラッキョウサラダ・スプーンフォーク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37" name="コンテンツ プレースホルダー 4">
            <a:extLst>
              <a:ext uri="{FF2B5EF4-FFF2-40B4-BE49-F238E27FC236}">
                <a16:creationId xmlns:a16="http://schemas.microsoft.com/office/drawing/2014/main" id="{4302E647-053D-64C3-22C5-A9FD00BA91DA}"/>
              </a:ext>
            </a:extLst>
          </p:cNvPr>
          <p:cNvSpPr txBox="1">
            <a:spLocks/>
          </p:cNvSpPr>
          <p:nvPr/>
        </p:nvSpPr>
        <p:spPr>
          <a:xfrm>
            <a:off x="2172561" y="6170251"/>
            <a:ext cx="1969285" cy="759630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福神漬け・ラッキョウサラダ・スプーンフォーク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38" name="コンテンツ プレースホルダー 4">
            <a:extLst>
              <a:ext uri="{FF2B5EF4-FFF2-40B4-BE49-F238E27FC236}">
                <a16:creationId xmlns:a16="http://schemas.microsoft.com/office/drawing/2014/main" id="{597EC70F-54B2-D68A-35D9-44F1DC368302}"/>
              </a:ext>
            </a:extLst>
          </p:cNvPr>
          <p:cNvSpPr txBox="1">
            <a:spLocks/>
          </p:cNvSpPr>
          <p:nvPr/>
        </p:nvSpPr>
        <p:spPr>
          <a:xfrm>
            <a:off x="4201734" y="6170251"/>
            <a:ext cx="1964011" cy="27530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箸・木レンゲ・一味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39" name="コンテンツ プレースホルダー 4">
            <a:extLst>
              <a:ext uri="{FF2B5EF4-FFF2-40B4-BE49-F238E27FC236}">
                <a16:creationId xmlns:a16="http://schemas.microsoft.com/office/drawing/2014/main" id="{50DEA541-1E1F-EDAD-ABC0-6BDA791FFC59}"/>
              </a:ext>
            </a:extLst>
          </p:cNvPr>
          <p:cNvSpPr txBox="1">
            <a:spLocks/>
          </p:cNvSpPr>
          <p:nvPr/>
        </p:nvSpPr>
        <p:spPr>
          <a:xfrm>
            <a:off x="6230907" y="6178905"/>
            <a:ext cx="1964011" cy="27530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箸・木レンゲ・一味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40" name="コンテンツ プレースホルダー 4">
            <a:extLst>
              <a:ext uri="{FF2B5EF4-FFF2-40B4-BE49-F238E27FC236}">
                <a16:creationId xmlns:a16="http://schemas.microsoft.com/office/drawing/2014/main" id="{24994D5C-D38A-6B12-AF0B-4BFD8C92CCEC}"/>
              </a:ext>
            </a:extLst>
          </p:cNvPr>
          <p:cNvSpPr txBox="1">
            <a:spLocks/>
          </p:cNvSpPr>
          <p:nvPr/>
        </p:nvSpPr>
        <p:spPr>
          <a:xfrm>
            <a:off x="8154045" y="6209888"/>
            <a:ext cx="1964011" cy="275303"/>
          </a:xfrm>
          <a:prstGeom prst="rect">
            <a:avLst/>
          </a:prstGeom>
        </p:spPr>
        <p:txBody>
          <a:bodyPr vert="horz" lIns="63305" tIns="31652" rIns="63305" bIns="31652" rtlCol="0">
            <a:normAutofit fontScale="92500"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ご飯・味噌汁・小鉢・箸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  <p:sp>
        <p:nvSpPr>
          <p:cNvPr id="41" name="コンテンツ プレースホルダー 4">
            <a:extLst>
              <a:ext uri="{FF2B5EF4-FFF2-40B4-BE49-F238E27FC236}">
                <a16:creationId xmlns:a16="http://schemas.microsoft.com/office/drawing/2014/main" id="{A3C53A63-A1F2-9980-72B4-3B83922D0D6D}"/>
              </a:ext>
            </a:extLst>
          </p:cNvPr>
          <p:cNvSpPr txBox="1">
            <a:spLocks/>
          </p:cNvSpPr>
          <p:nvPr/>
        </p:nvSpPr>
        <p:spPr>
          <a:xfrm>
            <a:off x="10537915" y="6232047"/>
            <a:ext cx="1964011" cy="275303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rPr>
              <a:t>レンゲ・酢</a:t>
            </a:r>
            <a:endParaRPr lang="en-US" altLang="ja-JP" sz="14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15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シンプルなゴールドフレーム素材 | 無料イラスト素材｜素材ラボ">
            <a:extLst>
              <a:ext uri="{FF2B5EF4-FFF2-40B4-BE49-F238E27FC236}">
                <a16:creationId xmlns:a16="http://schemas.microsoft.com/office/drawing/2014/main" id="{A71D3CF3-5888-3E26-6236-32D9CE9A0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12"/>
            <a:ext cx="12192000" cy="690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8AD8D05-A4D1-7329-F8C6-9DAB93584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8" y="359932"/>
            <a:ext cx="2983347" cy="342032"/>
          </a:xfrm>
        </p:spPr>
        <p:txBody>
          <a:bodyPr>
            <a:noAutofit/>
          </a:bodyPr>
          <a:lstStyle/>
          <a:p>
            <a:r>
              <a:rPr kumimoji="1" lang="en-US" altLang="ja-JP" sz="2800" b="1" dirty="0">
                <a:solidFill>
                  <a:srgbClr val="CC990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Restaurant</a:t>
            </a:r>
            <a:r>
              <a:rPr kumimoji="1" lang="ja-JP" altLang="en-US" sz="2800" b="1" dirty="0">
                <a:solidFill>
                  <a:srgbClr val="CC990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　</a:t>
            </a:r>
            <a:r>
              <a:rPr kumimoji="1" lang="en-US" altLang="ja-JP" sz="2800" b="1" dirty="0">
                <a:solidFill>
                  <a:srgbClr val="CC990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Menu</a:t>
            </a:r>
            <a:endParaRPr kumimoji="1" lang="ja-JP" altLang="en-US" sz="2800" b="1" dirty="0">
              <a:solidFill>
                <a:srgbClr val="CC9900"/>
              </a:solidFill>
              <a:latin typeface="HGP行書体" panose="03000600000000000000" pitchFamily="66" charset="-128"/>
              <a:ea typeface="HGP行書体" panose="03000600000000000000" pitchFamily="66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C9022395-A730-AEF3-FBA5-996A9F1745BA}"/>
              </a:ext>
            </a:extLst>
          </p:cNvPr>
          <p:cNvSpPr txBox="1">
            <a:spLocks/>
          </p:cNvSpPr>
          <p:nvPr/>
        </p:nvSpPr>
        <p:spPr>
          <a:xfrm>
            <a:off x="5421743" y="359932"/>
            <a:ext cx="5190836" cy="480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ja-JP" sz="1800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  <a:p>
            <a:endParaRPr lang="en-US" altLang="ja-JP" sz="18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ja-JP" altLang="en-US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営業時間　</a:t>
            </a:r>
            <a:r>
              <a:rPr lang="en-US" altLang="ja-JP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11:00</a:t>
            </a:r>
            <a:r>
              <a:rPr lang="ja-JP" altLang="en-US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～</a:t>
            </a:r>
            <a:r>
              <a:rPr lang="en-US" altLang="ja-JP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15:00(14:30</a:t>
            </a:r>
            <a:r>
              <a:rPr lang="ja-JP" altLang="en-US" sz="34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ラストオーダー</a:t>
            </a:r>
            <a:r>
              <a:rPr lang="ja-JP" altLang="en-US" sz="2700" dirty="0">
                <a:solidFill>
                  <a:srgbClr val="CC99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10000000000000000" pitchFamily="2" charset="0"/>
              </a:rPr>
              <a:t>）</a:t>
            </a:r>
            <a:endParaRPr lang="en-US" altLang="ja-JP" sz="2700" dirty="0">
              <a:solidFill>
                <a:srgbClr val="CC99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ADLaM Display" panose="02010000000000000000" pitchFamily="2" charset="0"/>
            </a:endParaRPr>
          </a:p>
          <a:p>
            <a:endParaRPr lang="ja-JP" altLang="en-US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2E36D31-8979-48BC-C46B-2FAF696EA847}"/>
              </a:ext>
            </a:extLst>
          </p:cNvPr>
          <p:cNvGrpSpPr/>
          <p:nvPr/>
        </p:nvGrpSpPr>
        <p:grpSpPr>
          <a:xfrm>
            <a:off x="6439975" y="701964"/>
            <a:ext cx="5668898" cy="452453"/>
            <a:chOff x="1934146" y="6365276"/>
            <a:chExt cx="5668898" cy="452453"/>
          </a:xfrm>
        </p:grpSpPr>
        <p:sp>
          <p:nvSpPr>
            <p:cNvPr id="5" name="コンテンツ プレースホルダー 4">
              <a:extLst>
                <a:ext uri="{FF2B5EF4-FFF2-40B4-BE49-F238E27FC236}">
                  <a16:creationId xmlns:a16="http://schemas.microsoft.com/office/drawing/2014/main" id="{A1C8BF1F-3F45-13E7-0F2B-4D1533C6B0E7}"/>
                </a:ext>
              </a:extLst>
            </p:cNvPr>
            <p:cNvSpPr txBox="1">
              <a:spLocks/>
            </p:cNvSpPr>
            <p:nvPr/>
          </p:nvSpPr>
          <p:spPr>
            <a:xfrm>
              <a:off x="2391773" y="6533936"/>
              <a:ext cx="1165360" cy="283793"/>
            </a:xfrm>
            <a:prstGeom prst="rect">
              <a:avLst/>
            </a:prstGeom>
          </p:spPr>
          <p:txBody>
            <a:bodyPr vert="horz" lIns="47479" tIns="23739" rIns="47479" bIns="23739" rtlCol="0">
              <a:normAutofit/>
            </a:bodyPr>
            <a:lstStyle>
              <a:lvl1pPr marL="330190" indent="-330190" algn="l" defTabSz="1320759" rtl="0" eaLnBrk="1" latinLnBrk="0" hangingPunct="1">
                <a:lnSpc>
                  <a:spcPct val="90000"/>
                </a:lnSpc>
                <a:spcBef>
                  <a:spcPts val="1444"/>
                </a:spcBef>
                <a:buFont typeface="Arial" panose="020B0604020202020204" pitchFamily="34" charset="0"/>
                <a:buChar char="•"/>
                <a:defRPr kumimoji="1" sz="40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90570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34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50949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88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11329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71709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32088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92468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952848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613227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ja-JP" altLang="en-US" sz="1200" b="1" u="sng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ADLaM Display" panose="020F0502020204030204" pitchFamily="2" charset="0"/>
                </a:rPr>
                <a:t>ドリンクバー</a:t>
              </a:r>
              <a:endParaRPr lang="en-US" altLang="ja-JP" sz="1200" b="1" u="sng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F0502020204030204" pitchFamily="2" charset="0"/>
              </a:endParaRPr>
            </a:p>
          </p:txBody>
        </p:sp>
        <p:sp>
          <p:nvSpPr>
            <p:cNvPr id="6" name="コンテンツ プレースホルダー 4">
              <a:extLst>
                <a:ext uri="{FF2B5EF4-FFF2-40B4-BE49-F238E27FC236}">
                  <a16:creationId xmlns:a16="http://schemas.microsoft.com/office/drawing/2014/main" id="{1492ED00-6846-4822-F4B0-DF5981315DB5}"/>
                </a:ext>
              </a:extLst>
            </p:cNvPr>
            <p:cNvSpPr txBox="1">
              <a:spLocks/>
            </p:cNvSpPr>
            <p:nvPr/>
          </p:nvSpPr>
          <p:spPr>
            <a:xfrm>
              <a:off x="3506567" y="6507153"/>
              <a:ext cx="4096477" cy="306684"/>
            </a:xfrm>
            <a:prstGeom prst="rect">
              <a:avLst/>
            </a:prstGeom>
          </p:spPr>
          <p:txBody>
            <a:bodyPr vert="horz" lIns="47479" tIns="23739" rIns="47479" bIns="23739" rtlCol="0">
              <a:normAutofit/>
            </a:bodyPr>
            <a:lstStyle>
              <a:lvl1pPr marL="330190" indent="-330190" algn="l" defTabSz="1320759" rtl="0" eaLnBrk="1" latinLnBrk="0" hangingPunct="1">
                <a:lnSpc>
                  <a:spcPct val="90000"/>
                </a:lnSpc>
                <a:spcBef>
                  <a:spcPts val="1444"/>
                </a:spcBef>
                <a:buFont typeface="Arial" panose="020B0604020202020204" pitchFamily="34" charset="0"/>
                <a:buChar char="•"/>
                <a:defRPr kumimoji="1" sz="40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90570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34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50949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88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11329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71709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32088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92468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952848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613227" indent="-330190" algn="l" defTabSz="1320759" rtl="0" eaLnBrk="1" latinLnBrk="0" hangingPunct="1">
                <a:lnSpc>
                  <a:spcPct val="90000"/>
                </a:lnSpc>
                <a:spcBef>
                  <a:spcPts val="722"/>
                </a:spcBef>
                <a:buFont typeface="Arial" panose="020B0604020202020204" pitchFamily="34" charset="0"/>
                <a:buChar char="•"/>
                <a:defRPr kumimoji="1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ja-JP" altLang="en-US" sz="1200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ADLaM Display" panose="020F0502020204030204" pitchFamily="2" charset="0"/>
                </a:rPr>
                <a:t>お食事を注文されたお客様はご利用できます！！</a:t>
              </a:r>
              <a:r>
                <a:rPr lang="ja-JP" altLang="en-US" sz="1200" dirty="0">
                  <a:latin typeface="HG創英角ﾎﾟｯﾌﾟ体" panose="040B0A09000000000000" pitchFamily="49" charset="-128"/>
                  <a:ea typeface="HG創英角ﾎﾟｯﾌﾟ体" panose="040B0A09000000000000" pitchFamily="49" charset="-128"/>
                  <a:cs typeface="ADLaM Display" panose="020F0502020204030204" pitchFamily="2" charset="0"/>
                </a:rPr>
                <a:t>　</a:t>
              </a:r>
              <a:endParaRPr lang="en-US" altLang="ja-JP" sz="12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endParaRPr>
            </a:p>
            <a:p>
              <a:pPr marL="0" indent="0">
                <a:buNone/>
              </a:pPr>
              <a:endParaRPr lang="en-US" altLang="ja-JP" sz="11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endParaRPr>
            </a:p>
            <a:p>
              <a:pPr marL="0" indent="0">
                <a:buNone/>
              </a:pPr>
              <a:endParaRPr lang="en-US" altLang="ja-JP" sz="1039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  <a:cs typeface="ADLaM Display" panose="020F0502020204030204" pitchFamily="2" charset="0"/>
              </a:endParaRPr>
            </a:p>
          </p:txBody>
        </p:sp>
        <p:pic>
          <p:nvPicPr>
            <p:cNvPr id="7" name="Picture 26" descr="アイスクリーム イラストのかわいい手書き無料フリー素材まとめ ...">
              <a:extLst>
                <a:ext uri="{FF2B5EF4-FFF2-40B4-BE49-F238E27FC236}">
                  <a16:creationId xmlns:a16="http://schemas.microsoft.com/office/drawing/2014/main" id="{A2C5B5DD-F77A-181F-4BB5-C6F23BC36A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4862" y="6404405"/>
              <a:ext cx="353932" cy="353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4" descr="コーヒーカップ イラスト フリー (225 無料画像)">
              <a:extLst>
                <a:ext uri="{FF2B5EF4-FFF2-40B4-BE49-F238E27FC236}">
                  <a16:creationId xmlns:a16="http://schemas.microsoft.com/office/drawing/2014/main" id="{1A661FA3-FA51-2EF3-A3E2-AE8E3A881B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4146" y="6365276"/>
              <a:ext cx="387350" cy="406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コンテンツ プレースホルダー 4">
            <a:extLst>
              <a:ext uri="{FF2B5EF4-FFF2-40B4-BE49-F238E27FC236}">
                <a16:creationId xmlns:a16="http://schemas.microsoft.com/office/drawing/2014/main" id="{3D9EB9BB-9711-7366-9A86-32AB485114F2}"/>
              </a:ext>
            </a:extLst>
          </p:cNvPr>
          <p:cNvSpPr txBox="1">
            <a:spLocks/>
          </p:cNvSpPr>
          <p:nvPr/>
        </p:nvSpPr>
        <p:spPr>
          <a:xfrm>
            <a:off x="8656089" y="6373550"/>
            <a:ext cx="2644602" cy="249035"/>
          </a:xfrm>
          <a:prstGeom prst="rect">
            <a:avLst/>
          </a:prstGeom>
        </p:spPr>
        <p:txBody>
          <a:bodyPr vert="horz" lIns="63305" tIns="31652" rIns="63305" bIns="31652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DLaM Display" panose="020F0502020204030204" pitchFamily="2" charset="0"/>
              </a:rPr>
              <a:t>全て税込の価格表記となっております</a:t>
            </a:r>
            <a:endParaRPr lang="en-US" altLang="ja-JP" sz="12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851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四角形: 角を丸くする 50">
            <a:extLst>
              <a:ext uri="{FF2B5EF4-FFF2-40B4-BE49-F238E27FC236}">
                <a16:creationId xmlns:a16="http://schemas.microsoft.com/office/drawing/2014/main" id="{C9CA0C26-875B-672D-FD56-70CE9EA4F240}"/>
              </a:ext>
            </a:extLst>
          </p:cNvPr>
          <p:cNvSpPr/>
          <p:nvPr/>
        </p:nvSpPr>
        <p:spPr>
          <a:xfrm>
            <a:off x="5863612" y="4611922"/>
            <a:ext cx="1248101" cy="34830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6634F908-EAF7-702D-EAD1-D4D9A469F488}"/>
              </a:ext>
            </a:extLst>
          </p:cNvPr>
          <p:cNvSpPr/>
          <p:nvPr/>
        </p:nvSpPr>
        <p:spPr>
          <a:xfrm>
            <a:off x="8353429" y="5067505"/>
            <a:ext cx="1248101" cy="34830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四角形: 角を丸くする 49">
            <a:extLst>
              <a:ext uri="{FF2B5EF4-FFF2-40B4-BE49-F238E27FC236}">
                <a16:creationId xmlns:a16="http://schemas.microsoft.com/office/drawing/2014/main" id="{0C027151-5605-1B12-52A6-4F494865EB82}"/>
              </a:ext>
            </a:extLst>
          </p:cNvPr>
          <p:cNvSpPr/>
          <p:nvPr/>
        </p:nvSpPr>
        <p:spPr>
          <a:xfrm>
            <a:off x="217651" y="4919026"/>
            <a:ext cx="1248101" cy="34830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四角形: 角を丸くする 47">
            <a:extLst>
              <a:ext uri="{FF2B5EF4-FFF2-40B4-BE49-F238E27FC236}">
                <a16:creationId xmlns:a16="http://schemas.microsoft.com/office/drawing/2014/main" id="{669276A3-5BAE-7E8E-9164-886BE2F9A894}"/>
              </a:ext>
            </a:extLst>
          </p:cNvPr>
          <p:cNvSpPr/>
          <p:nvPr/>
        </p:nvSpPr>
        <p:spPr>
          <a:xfrm>
            <a:off x="5172263" y="3432158"/>
            <a:ext cx="1702053" cy="3594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615DEF30-3622-430E-C005-FA96FEA253F9}"/>
              </a:ext>
            </a:extLst>
          </p:cNvPr>
          <p:cNvSpPr/>
          <p:nvPr/>
        </p:nvSpPr>
        <p:spPr>
          <a:xfrm>
            <a:off x="8353429" y="3327143"/>
            <a:ext cx="1702053" cy="3594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四角形: 角を丸くする 46">
            <a:extLst>
              <a:ext uri="{FF2B5EF4-FFF2-40B4-BE49-F238E27FC236}">
                <a16:creationId xmlns:a16="http://schemas.microsoft.com/office/drawing/2014/main" id="{64FF0501-A211-0F1A-3B27-EA7635944D44}"/>
              </a:ext>
            </a:extLst>
          </p:cNvPr>
          <p:cNvSpPr/>
          <p:nvPr/>
        </p:nvSpPr>
        <p:spPr>
          <a:xfrm>
            <a:off x="123560" y="3410305"/>
            <a:ext cx="1702053" cy="3594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四角形: 角を丸くする 45">
            <a:extLst>
              <a:ext uri="{FF2B5EF4-FFF2-40B4-BE49-F238E27FC236}">
                <a16:creationId xmlns:a16="http://schemas.microsoft.com/office/drawing/2014/main" id="{A2581186-A896-9A36-A4F2-ECDCAD49F5C8}"/>
              </a:ext>
            </a:extLst>
          </p:cNvPr>
          <p:cNvSpPr/>
          <p:nvPr/>
        </p:nvSpPr>
        <p:spPr>
          <a:xfrm>
            <a:off x="8291123" y="1650633"/>
            <a:ext cx="686357" cy="37959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06D32193-E7EF-F53F-6A7D-7D61F0F05278}"/>
              </a:ext>
            </a:extLst>
          </p:cNvPr>
          <p:cNvSpPr/>
          <p:nvPr/>
        </p:nvSpPr>
        <p:spPr>
          <a:xfrm>
            <a:off x="4213026" y="1706608"/>
            <a:ext cx="686357" cy="37959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72DCD3E0-9098-31FA-9C22-4D395AD2623C}"/>
              </a:ext>
            </a:extLst>
          </p:cNvPr>
          <p:cNvSpPr/>
          <p:nvPr/>
        </p:nvSpPr>
        <p:spPr>
          <a:xfrm>
            <a:off x="84396" y="1619183"/>
            <a:ext cx="686357" cy="37959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A5DDB2D-2DC4-0833-F14E-02A832430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24" y="104825"/>
            <a:ext cx="3888511" cy="797490"/>
          </a:xfrm>
        </p:spPr>
        <p:txBody>
          <a:bodyPr>
            <a:normAutofit fontScale="90000"/>
          </a:bodyPr>
          <a:lstStyle/>
          <a:p>
            <a:r>
              <a:rPr kumimoji="1" lang="ja-JP" altLang="en-US" sz="5400" u="sng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オープン杯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23430F5F-0D0A-BF37-C0BD-B2A29C74F317}"/>
              </a:ext>
            </a:extLst>
          </p:cNvPr>
          <p:cNvSpPr txBox="1">
            <a:spLocks/>
          </p:cNvSpPr>
          <p:nvPr/>
        </p:nvSpPr>
        <p:spPr>
          <a:xfrm>
            <a:off x="3957783" y="-33983"/>
            <a:ext cx="4225637" cy="9468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u="sng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開場記念杯</a:t>
            </a: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64AA34F4-0AE6-A50A-54E0-1EC05A997BCA}"/>
              </a:ext>
            </a:extLst>
          </p:cNvPr>
          <p:cNvSpPr txBox="1">
            <a:spLocks/>
          </p:cNvSpPr>
          <p:nvPr/>
        </p:nvSpPr>
        <p:spPr>
          <a:xfrm>
            <a:off x="8034945" y="219986"/>
            <a:ext cx="4273453" cy="6999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400" u="sng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ラストコール杯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B303048-AFFD-9856-20C3-E9062DA9D987}"/>
              </a:ext>
            </a:extLst>
          </p:cNvPr>
          <p:cNvSpPr/>
          <p:nvPr/>
        </p:nvSpPr>
        <p:spPr>
          <a:xfrm>
            <a:off x="0" y="18118"/>
            <a:ext cx="4008582" cy="63775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F3A7E05-D72A-DD59-6F7C-7F8D385774DD}"/>
              </a:ext>
            </a:extLst>
          </p:cNvPr>
          <p:cNvSpPr/>
          <p:nvPr/>
        </p:nvSpPr>
        <p:spPr>
          <a:xfrm>
            <a:off x="4077854" y="0"/>
            <a:ext cx="4008582" cy="63775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7920DE1-67B2-7CBB-E403-AEE38CBED719}"/>
              </a:ext>
            </a:extLst>
          </p:cNvPr>
          <p:cNvSpPr/>
          <p:nvPr/>
        </p:nvSpPr>
        <p:spPr>
          <a:xfrm>
            <a:off x="8155709" y="0"/>
            <a:ext cx="4008582" cy="63775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CDC782C8-E3E1-0D39-657A-AFEFEF23E84B}"/>
              </a:ext>
            </a:extLst>
          </p:cNvPr>
          <p:cNvSpPr txBox="1">
            <a:spLocks/>
          </p:cNvSpPr>
          <p:nvPr/>
        </p:nvSpPr>
        <p:spPr>
          <a:xfrm>
            <a:off x="-99050" y="754304"/>
            <a:ext cx="4608944" cy="6999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4</a:t>
            </a:r>
            <a:r>
              <a:rPr lang="ja-JP" altLang="en-US" sz="36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月</a:t>
            </a:r>
            <a:r>
              <a:rPr lang="en-US" altLang="ja-JP" sz="36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29</a:t>
            </a:r>
            <a:r>
              <a:rPr lang="ja-JP" altLang="en-US" sz="36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日</a:t>
            </a:r>
            <a:r>
              <a:rPr lang="en-US" altLang="ja-JP" sz="36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(</a:t>
            </a:r>
            <a:r>
              <a:rPr lang="ja-JP" altLang="en-US" sz="36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水祝）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89037DC8-045B-3B87-2FA9-0105ED723862}"/>
              </a:ext>
            </a:extLst>
          </p:cNvPr>
          <p:cNvSpPr txBox="1">
            <a:spLocks/>
          </p:cNvSpPr>
          <p:nvPr/>
        </p:nvSpPr>
        <p:spPr>
          <a:xfrm>
            <a:off x="4566246" y="764563"/>
            <a:ext cx="3446300" cy="6999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7</a:t>
            </a:r>
            <a:r>
              <a:rPr lang="ja-JP" altLang="en-US" sz="36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月</a:t>
            </a:r>
            <a:r>
              <a:rPr lang="en-US" altLang="ja-JP" sz="36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12</a:t>
            </a:r>
            <a:r>
              <a:rPr lang="ja-JP" altLang="en-US" sz="36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日</a:t>
            </a:r>
            <a:r>
              <a:rPr lang="en-US" altLang="ja-JP" sz="36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(</a:t>
            </a:r>
            <a:r>
              <a:rPr lang="ja-JP" altLang="en-US" sz="36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日）</a:t>
            </a: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DAC41304-84A2-C4AF-119C-B1A9CD4FAD70}"/>
              </a:ext>
            </a:extLst>
          </p:cNvPr>
          <p:cNvSpPr txBox="1">
            <a:spLocks/>
          </p:cNvSpPr>
          <p:nvPr/>
        </p:nvSpPr>
        <p:spPr>
          <a:xfrm>
            <a:off x="8086436" y="797342"/>
            <a:ext cx="4608944" cy="6999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10</a:t>
            </a:r>
            <a:r>
              <a:rPr lang="ja-JP" altLang="en-US" sz="36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月</a:t>
            </a:r>
            <a:r>
              <a:rPr lang="en-US" altLang="ja-JP" sz="36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4</a:t>
            </a:r>
            <a:r>
              <a:rPr lang="ja-JP" altLang="en-US" sz="36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日</a:t>
            </a:r>
            <a:r>
              <a:rPr lang="en-US" altLang="ja-JP" sz="36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(</a:t>
            </a:r>
            <a:r>
              <a:rPr lang="ja-JP" altLang="en-US" sz="36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日）</a:t>
            </a:r>
          </a:p>
        </p:txBody>
      </p:sp>
      <p:pic>
        <p:nvPicPr>
          <p:cNvPr id="12" name="図 11" descr="おにぎり レシピ 柳原 一成さん ｜みんなのきょうの料理">
            <a:extLst>
              <a:ext uri="{FF2B5EF4-FFF2-40B4-BE49-F238E27FC236}">
                <a16:creationId xmlns:a16="http://schemas.microsoft.com/office/drawing/2014/main" id="{4C82E799-CBF2-C341-7120-46F08B951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16" y="2065012"/>
            <a:ext cx="2045238" cy="1117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タイトル 1">
            <a:extLst>
              <a:ext uri="{FF2B5EF4-FFF2-40B4-BE49-F238E27FC236}">
                <a16:creationId xmlns:a16="http://schemas.microsoft.com/office/drawing/2014/main" id="{7CFFC511-EC18-2411-A3F3-F971B58B0C84}"/>
              </a:ext>
            </a:extLst>
          </p:cNvPr>
          <p:cNvSpPr txBox="1">
            <a:spLocks/>
          </p:cNvSpPr>
          <p:nvPr/>
        </p:nvSpPr>
        <p:spPr>
          <a:xfrm>
            <a:off x="55532" y="1570292"/>
            <a:ext cx="827958" cy="48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朝食</a:t>
            </a:r>
            <a:endParaRPr lang="ja-JP" altLang="en-US" sz="2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834B18B5-CD6E-55BA-A5B0-A1AC56C25670}"/>
              </a:ext>
            </a:extLst>
          </p:cNvPr>
          <p:cNvSpPr txBox="1">
            <a:spLocks/>
          </p:cNvSpPr>
          <p:nvPr/>
        </p:nvSpPr>
        <p:spPr>
          <a:xfrm>
            <a:off x="1006853" y="1525617"/>
            <a:ext cx="2606513" cy="490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おにぎりセット</a:t>
            </a:r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B792F5F4-5900-C9CD-B214-DE69D17376D3}"/>
              </a:ext>
            </a:extLst>
          </p:cNvPr>
          <p:cNvSpPr txBox="1">
            <a:spLocks/>
          </p:cNvSpPr>
          <p:nvPr/>
        </p:nvSpPr>
        <p:spPr>
          <a:xfrm>
            <a:off x="70814" y="3420528"/>
            <a:ext cx="1933477" cy="359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300" b="1" dirty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ハーフターン</a:t>
            </a: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83EAAFBD-7267-AFBB-EC81-44557B09766E}"/>
              </a:ext>
            </a:extLst>
          </p:cNvPr>
          <p:cNvSpPr txBox="1">
            <a:spLocks/>
          </p:cNvSpPr>
          <p:nvPr/>
        </p:nvSpPr>
        <p:spPr>
          <a:xfrm>
            <a:off x="151266" y="3897197"/>
            <a:ext cx="4188689" cy="585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ペットボトル・コーンスープ</a:t>
            </a:r>
            <a:endParaRPr lang="en-US" altLang="ja-JP" sz="23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7" name="吹き出し: 角を丸めた四角形 16">
            <a:extLst>
              <a:ext uri="{FF2B5EF4-FFF2-40B4-BE49-F238E27FC236}">
                <a16:creationId xmlns:a16="http://schemas.microsoft.com/office/drawing/2014/main" id="{042CA34D-D37A-13E5-C423-10C3899D913E}"/>
              </a:ext>
            </a:extLst>
          </p:cNvPr>
          <p:cNvSpPr/>
          <p:nvPr/>
        </p:nvSpPr>
        <p:spPr>
          <a:xfrm>
            <a:off x="151335" y="5424787"/>
            <a:ext cx="3258980" cy="480808"/>
          </a:xfrm>
          <a:prstGeom prst="wedgeRoundRectCallout">
            <a:avLst>
              <a:gd name="adj1" fmla="val 48490"/>
              <a:gd name="adj2" fmla="val 8165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27A3A232-2E15-7A2C-7E63-736B7A0ED50E}"/>
              </a:ext>
            </a:extLst>
          </p:cNvPr>
          <p:cNvSpPr txBox="1">
            <a:spLocks/>
          </p:cNvSpPr>
          <p:nvPr/>
        </p:nvSpPr>
        <p:spPr>
          <a:xfrm>
            <a:off x="133704" y="5424787"/>
            <a:ext cx="3449753" cy="449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レストランメニュー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を召し上がって下さい</a:t>
            </a:r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008FD866-9144-71A0-77E6-9F46D6763B50}"/>
              </a:ext>
            </a:extLst>
          </p:cNvPr>
          <p:cNvSpPr txBox="1">
            <a:spLocks/>
          </p:cNvSpPr>
          <p:nvPr/>
        </p:nvSpPr>
        <p:spPr>
          <a:xfrm>
            <a:off x="160105" y="4858964"/>
            <a:ext cx="1446769" cy="417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300" b="1" dirty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プレー後</a:t>
            </a:r>
            <a:endParaRPr lang="ja-JP" altLang="en-US" sz="23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0" name="図 19" descr="ホールスタッフイラスト｜無料イラスト・フリー素材なら ...">
            <a:extLst>
              <a:ext uri="{FF2B5EF4-FFF2-40B4-BE49-F238E27FC236}">
                <a16:creationId xmlns:a16="http://schemas.microsoft.com/office/drawing/2014/main" id="{2AC0D4C1-44F0-70D2-CC05-38A776A22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195" y="5529476"/>
            <a:ext cx="435097" cy="79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北海道のスープギフト | Hokkai Yamato 北海大和ショッピング ...">
            <a:extLst>
              <a:ext uri="{FF2B5EF4-FFF2-40B4-BE49-F238E27FC236}">
                <a16:creationId xmlns:a16="http://schemas.microsoft.com/office/drawing/2014/main" id="{C07153D9-4EEA-BA68-0552-A4AC64CE9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7255" r="2648"/>
          <a:stretch>
            <a:fillRect/>
          </a:stretch>
        </p:blipFill>
        <p:spPr bwMode="auto">
          <a:xfrm>
            <a:off x="2927457" y="3414614"/>
            <a:ext cx="879528" cy="568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図 21" descr="おにぎり レシピ 柳原 一成さん ｜みんなのきょうの料理">
            <a:extLst>
              <a:ext uri="{FF2B5EF4-FFF2-40B4-BE49-F238E27FC236}">
                <a16:creationId xmlns:a16="http://schemas.microsoft.com/office/drawing/2014/main" id="{39179C69-209F-D1AE-322E-1B0F9B16A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908" y="2093589"/>
            <a:ext cx="1811323" cy="989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タイトル 1">
            <a:extLst>
              <a:ext uri="{FF2B5EF4-FFF2-40B4-BE49-F238E27FC236}">
                <a16:creationId xmlns:a16="http://schemas.microsoft.com/office/drawing/2014/main" id="{EF6AC99E-698E-4030-967A-4D4D4A5867BB}"/>
              </a:ext>
            </a:extLst>
          </p:cNvPr>
          <p:cNvSpPr txBox="1">
            <a:spLocks/>
          </p:cNvSpPr>
          <p:nvPr/>
        </p:nvSpPr>
        <p:spPr>
          <a:xfrm>
            <a:off x="4178851" y="1634942"/>
            <a:ext cx="827958" cy="48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朝食</a:t>
            </a:r>
            <a:endParaRPr lang="ja-JP" altLang="en-US" sz="2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タイトル 1">
            <a:extLst>
              <a:ext uri="{FF2B5EF4-FFF2-40B4-BE49-F238E27FC236}">
                <a16:creationId xmlns:a16="http://schemas.microsoft.com/office/drawing/2014/main" id="{79432357-3FCE-3A0B-FD28-86C7F167861F}"/>
              </a:ext>
            </a:extLst>
          </p:cNvPr>
          <p:cNvSpPr txBox="1">
            <a:spLocks/>
          </p:cNvSpPr>
          <p:nvPr/>
        </p:nvSpPr>
        <p:spPr>
          <a:xfrm>
            <a:off x="5155771" y="1577025"/>
            <a:ext cx="2606513" cy="490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おにぎりセット</a:t>
            </a:r>
          </a:p>
        </p:txBody>
      </p:sp>
      <p:sp>
        <p:nvSpPr>
          <p:cNvPr id="25" name="タイトル 1">
            <a:extLst>
              <a:ext uri="{FF2B5EF4-FFF2-40B4-BE49-F238E27FC236}">
                <a16:creationId xmlns:a16="http://schemas.microsoft.com/office/drawing/2014/main" id="{A34754C1-4F20-DD2C-49BD-5D8BE0410019}"/>
              </a:ext>
            </a:extLst>
          </p:cNvPr>
          <p:cNvSpPr txBox="1">
            <a:spLocks/>
          </p:cNvSpPr>
          <p:nvPr/>
        </p:nvSpPr>
        <p:spPr>
          <a:xfrm>
            <a:off x="5093339" y="3395650"/>
            <a:ext cx="2026226" cy="4248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300" b="1" dirty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ハーフターン</a:t>
            </a:r>
          </a:p>
        </p:txBody>
      </p:sp>
      <p:sp>
        <p:nvSpPr>
          <p:cNvPr id="26" name="タイトル 1">
            <a:extLst>
              <a:ext uri="{FF2B5EF4-FFF2-40B4-BE49-F238E27FC236}">
                <a16:creationId xmlns:a16="http://schemas.microsoft.com/office/drawing/2014/main" id="{5BA85524-652A-37ED-3E18-698828CF4059}"/>
              </a:ext>
            </a:extLst>
          </p:cNvPr>
          <p:cNvSpPr txBox="1">
            <a:spLocks/>
          </p:cNvSpPr>
          <p:nvPr/>
        </p:nvSpPr>
        <p:spPr>
          <a:xfrm>
            <a:off x="4091748" y="3827547"/>
            <a:ext cx="3957705" cy="585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きゅうりの半分漬け・ペットボトル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タイトル 1">
            <a:extLst>
              <a:ext uri="{FF2B5EF4-FFF2-40B4-BE49-F238E27FC236}">
                <a16:creationId xmlns:a16="http://schemas.microsoft.com/office/drawing/2014/main" id="{5CE8ED74-56B1-E48A-FB17-A1EEB63BE386}"/>
              </a:ext>
            </a:extLst>
          </p:cNvPr>
          <p:cNvSpPr txBox="1">
            <a:spLocks/>
          </p:cNvSpPr>
          <p:nvPr/>
        </p:nvSpPr>
        <p:spPr>
          <a:xfrm>
            <a:off x="5797040" y="4508787"/>
            <a:ext cx="1439844" cy="5314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300" b="1" dirty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プレー後</a:t>
            </a:r>
            <a:endParaRPr lang="ja-JP" altLang="en-US" sz="23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8" name="Picture 4" descr="きゅうりの1本漬け | ぐっち夫婦のオフィシャルレシピサイト ...">
            <a:extLst>
              <a:ext uri="{FF2B5EF4-FFF2-40B4-BE49-F238E27FC236}">
                <a16:creationId xmlns:a16="http://schemas.microsoft.com/office/drawing/2014/main" id="{A094DD92-C4FB-83F4-EFAD-429936386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804" y="3224778"/>
            <a:ext cx="814180" cy="814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タイトル 1">
            <a:extLst>
              <a:ext uri="{FF2B5EF4-FFF2-40B4-BE49-F238E27FC236}">
                <a16:creationId xmlns:a16="http://schemas.microsoft.com/office/drawing/2014/main" id="{C56F8681-F6D0-9145-3C04-12668AC76AE8}"/>
              </a:ext>
            </a:extLst>
          </p:cNvPr>
          <p:cNvSpPr txBox="1">
            <a:spLocks/>
          </p:cNvSpPr>
          <p:nvPr/>
        </p:nvSpPr>
        <p:spPr>
          <a:xfrm>
            <a:off x="4385593" y="5543959"/>
            <a:ext cx="3776512" cy="669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焼肉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・焼き鳥・海鮮焼きそば</a:t>
            </a: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など</a:t>
            </a:r>
            <a:endParaRPr lang="ja-JP" altLang="en-US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タイトル 1">
            <a:extLst>
              <a:ext uri="{FF2B5EF4-FFF2-40B4-BE49-F238E27FC236}">
                <a16:creationId xmlns:a16="http://schemas.microsoft.com/office/drawing/2014/main" id="{A97461AC-F895-AC32-18B4-A584D4E7EF92}"/>
              </a:ext>
            </a:extLst>
          </p:cNvPr>
          <p:cNvSpPr txBox="1">
            <a:spLocks/>
          </p:cNvSpPr>
          <p:nvPr/>
        </p:nvSpPr>
        <p:spPr>
          <a:xfrm>
            <a:off x="5874211" y="5043629"/>
            <a:ext cx="2305220" cy="547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カート庫の中で</a:t>
            </a:r>
          </a:p>
        </p:txBody>
      </p:sp>
      <p:pic>
        <p:nvPicPr>
          <p:cNvPr id="31" name="Picture 2" descr="8月29日 “年に一度の焼肉の日” 限定 誰でも参加可能！牛角アプリ ...">
            <a:extLst>
              <a:ext uri="{FF2B5EF4-FFF2-40B4-BE49-F238E27FC236}">
                <a16:creationId xmlns:a16="http://schemas.microsoft.com/office/drawing/2014/main" id="{E193D866-BA00-5AC1-35C2-B21B003E0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026" y="4503537"/>
            <a:ext cx="1587566" cy="1089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図 31" descr="おにぎり レシピ 柳原 一成さん ｜みんなのきょうの料理">
            <a:extLst>
              <a:ext uri="{FF2B5EF4-FFF2-40B4-BE49-F238E27FC236}">
                <a16:creationId xmlns:a16="http://schemas.microsoft.com/office/drawing/2014/main" id="{07AECED2-3608-15D1-2C09-586C045F0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708" y="2101340"/>
            <a:ext cx="1724583" cy="942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タイトル 1">
            <a:extLst>
              <a:ext uri="{FF2B5EF4-FFF2-40B4-BE49-F238E27FC236}">
                <a16:creationId xmlns:a16="http://schemas.microsoft.com/office/drawing/2014/main" id="{B0905E10-A6EF-D429-FCAF-BB27D33207C1}"/>
              </a:ext>
            </a:extLst>
          </p:cNvPr>
          <p:cNvSpPr txBox="1">
            <a:spLocks/>
          </p:cNvSpPr>
          <p:nvPr/>
        </p:nvSpPr>
        <p:spPr>
          <a:xfrm>
            <a:off x="8273825" y="1573586"/>
            <a:ext cx="827958" cy="48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朝食</a:t>
            </a:r>
            <a:endParaRPr lang="ja-JP" altLang="en-US" sz="2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4" name="タイトル 1">
            <a:extLst>
              <a:ext uri="{FF2B5EF4-FFF2-40B4-BE49-F238E27FC236}">
                <a16:creationId xmlns:a16="http://schemas.microsoft.com/office/drawing/2014/main" id="{C9A51C8A-E1B8-D3B7-C105-F495240B5439}"/>
              </a:ext>
            </a:extLst>
          </p:cNvPr>
          <p:cNvSpPr txBox="1">
            <a:spLocks/>
          </p:cNvSpPr>
          <p:nvPr/>
        </p:nvSpPr>
        <p:spPr>
          <a:xfrm>
            <a:off x="9255170" y="1583451"/>
            <a:ext cx="2606513" cy="490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おにぎりセット</a:t>
            </a:r>
          </a:p>
        </p:txBody>
      </p:sp>
      <p:sp>
        <p:nvSpPr>
          <p:cNvPr id="35" name="タイトル 1">
            <a:extLst>
              <a:ext uri="{FF2B5EF4-FFF2-40B4-BE49-F238E27FC236}">
                <a16:creationId xmlns:a16="http://schemas.microsoft.com/office/drawing/2014/main" id="{0DCF2040-2CE3-72E9-82F5-89A2358CD4C5}"/>
              </a:ext>
            </a:extLst>
          </p:cNvPr>
          <p:cNvSpPr txBox="1">
            <a:spLocks/>
          </p:cNvSpPr>
          <p:nvPr/>
        </p:nvSpPr>
        <p:spPr>
          <a:xfrm>
            <a:off x="8273825" y="3332375"/>
            <a:ext cx="1931614" cy="359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300" b="1" dirty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ハーフターン</a:t>
            </a:r>
          </a:p>
        </p:txBody>
      </p:sp>
      <p:sp>
        <p:nvSpPr>
          <p:cNvPr id="36" name="タイトル 1">
            <a:extLst>
              <a:ext uri="{FF2B5EF4-FFF2-40B4-BE49-F238E27FC236}">
                <a16:creationId xmlns:a16="http://schemas.microsoft.com/office/drawing/2014/main" id="{527998A4-5F60-B9D4-CFD4-9EADF4804F01}"/>
              </a:ext>
            </a:extLst>
          </p:cNvPr>
          <p:cNvSpPr txBox="1">
            <a:spLocks/>
          </p:cNvSpPr>
          <p:nvPr/>
        </p:nvSpPr>
        <p:spPr>
          <a:xfrm>
            <a:off x="8807236" y="3632045"/>
            <a:ext cx="4188689" cy="585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豚汁・コーンスープ</a:t>
            </a:r>
            <a:endParaRPr lang="en-US" altLang="ja-JP" sz="23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7" name="吹き出し: 角を丸めた四角形 36">
            <a:extLst>
              <a:ext uri="{FF2B5EF4-FFF2-40B4-BE49-F238E27FC236}">
                <a16:creationId xmlns:a16="http://schemas.microsoft.com/office/drawing/2014/main" id="{3D7CE2B9-0EE0-810A-0E54-EBED33E7C671}"/>
              </a:ext>
            </a:extLst>
          </p:cNvPr>
          <p:cNvSpPr/>
          <p:nvPr/>
        </p:nvSpPr>
        <p:spPr>
          <a:xfrm>
            <a:off x="8334672" y="5552158"/>
            <a:ext cx="3258980" cy="480808"/>
          </a:xfrm>
          <a:prstGeom prst="wedgeRoundRectCallout">
            <a:avLst>
              <a:gd name="adj1" fmla="val 48490"/>
              <a:gd name="adj2" fmla="val 8165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タイトル 1">
            <a:extLst>
              <a:ext uri="{FF2B5EF4-FFF2-40B4-BE49-F238E27FC236}">
                <a16:creationId xmlns:a16="http://schemas.microsoft.com/office/drawing/2014/main" id="{89067006-0A62-F425-5DB0-CC50A295FCE4}"/>
              </a:ext>
            </a:extLst>
          </p:cNvPr>
          <p:cNvSpPr txBox="1">
            <a:spLocks/>
          </p:cNvSpPr>
          <p:nvPr/>
        </p:nvSpPr>
        <p:spPr>
          <a:xfrm>
            <a:off x="8280220" y="5548218"/>
            <a:ext cx="3449753" cy="449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レストランメニュー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を召し上がって下さい</a:t>
            </a:r>
          </a:p>
        </p:txBody>
      </p:sp>
      <p:sp>
        <p:nvSpPr>
          <p:cNvPr id="39" name="タイトル 1">
            <a:extLst>
              <a:ext uri="{FF2B5EF4-FFF2-40B4-BE49-F238E27FC236}">
                <a16:creationId xmlns:a16="http://schemas.microsoft.com/office/drawing/2014/main" id="{A1E6ADF3-F27A-9F08-8DA8-37F95F9106ED}"/>
              </a:ext>
            </a:extLst>
          </p:cNvPr>
          <p:cNvSpPr txBox="1">
            <a:spLocks/>
          </p:cNvSpPr>
          <p:nvPr/>
        </p:nvSpPr>
        <p:spPr>
          <a:xfrm>
            <a:off x="8295963" y="4980862"/>
            <a:ext cx="1415870" cy="522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プレー後</a:t>
            </a:r>
            <a:endParaRPr lang="ja-JP" altLang="en-US" sz="2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0" name="図 39" descr="ホールスタッフイラスト｜無料イラスト・フリー素材なら ...">
            <a:extLst>
              <a:ext uri="{FF2B5EF4-FFF2-40B4-BE49-F238E27FC236}">
                <a16:creationId xmlns:a16="http://schemas.microsoft.com/office/drawing/2014/main" id="{974E9D20-CB7A-B5D5-46AE-88A8F4E1D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577" y="5592851"/>
            <a:ext cx="405403" cy="73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北海道のスープギフト | Hokkai Yamato 北海大和ショッピング ...">
            <a:extLst>
              <a:ext uri="{FF2B5EF4-FFF2-40B4-BE49-F238E27FC236}">
                <a16:creationId xmlns:a16="http://schemas.microsoft.com/office/drawing/2014/main" id="{04C146CF-B9D1-AFA0-6A3B-73EA2E8DC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7255" r="2648"/>
          <a:stretch>
            <a:fillRect/>
          </a:stretch>
        </p:blipFill>
        <p:spPr bwMode="auto">
          <a:xfrm>
            <a:off x="10205439" y="4194891"/>
            <a:ext cx="1178567" cy="761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6" descr="すぐとけるみそ国産あわせでらくちん♪豚汁 | スマイルレシピ ...">
            <a:extLst>
              <a:ext uri="{FF2B5EF4-FFF2-40B4-BE49-F238E27FC236}">
                <a16:creationId xmlns:a16="http://schemas.microsoft.com/office/drawing/2014/main" id="{5B43DA8D-B4C2-7035-933F-10EACD915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r="8532"/>
          <a:stretch>
            <a:fillRect/>
          </a:stretch>
        </p:blipFill>
        <p:spPr bwMode="auto">
          <a:xfrm>
            <a:off x="8680845" y="4076457"/>
            <a:ext cx="1148650" cy="904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タイトル 1">
            <a:extLst>
              <a:ext uri="{FF2B5EF4-FFF2-40B4-BE49-F238E27FC236}">
                <a16:creationId xmlns:a16="http://schemas.microsoft.com/office/drawing/2014/main" id="{BCB37962-3552-4CDF-8D09-27C3337E2FA9}"/>
              </a:ext>
            </a:extLst>
          </p:cNvPr>
          <p:cNvSpPr txBox="1">
            <a:spLocks/>
          </p:cNvSpPr>
          <p:nvPr/>
        </p:nvSpPr>
        <p:spPr>
          <a:xfrm>
            <a:off x="2470727" y="6343903"/>
            <a:ext cx="7250545" cy="617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レストランでご用意してますのでご利用して下さい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A05DEF63-CF36-CBCD-7EC8-189AD35C05A2}"/>
              </a:ext>
            </a:extLst>
          </p:cNvPr>
          <p:cNvSpPr txBox="1">
            <a:spLocks/>
          </p:cNvSpPr>
          <p:nvPr/>
        </p:nvSpPr>
        <p:spPr>
          <a:xfrm rot="19860738">
            <a:off x="-98547" y="43343"/>
            <a:ext cx="1107358" cy="48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600" b="1" dirty="0">
                <a:solidFill>
                  <a:srgbClr val="92D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2026</a:t>
            </a:r>
            <a:r>
              <a:rPr lang="ja-JP" altLang="en-US" sz="1600" b="1" dirty="0">
                <a:solidFill>
                  <a:srgbClr val="92D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</a:p>
        </p:txBody>
      </p:sp>
      <p:sp>
        <p:nvSpPr>
          <p:cNvPr id="53" name="タイトル 1">
            <a:extLst>
              <a:ext uri="{FF2B5EF4-FFF2-40B4-BE49-F238E27FC236}">
                <a16:creationId xmlns:a16="http://schemas.microsoft.com/office/drawing/2014/main" id="{22F24B4F-95B7-3430-1679-190DF78D53EC}"/>
              </a:ext>
            </a:extLst>
          </p:cNvPr>
          <p:cNvSpPr txBox="1">
            <a:spLocks/>
          </p:cNvSpPr>
          <p:nvPr/>
        </p:nvSpPr>
        <p:spPr>
          <a:xfrm>
            <a:off x="10159999" y="6544912"/>
            <a:ext cx="2313710" cy="302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変更になる場合もございます</a:t>
            </a:r>
          </a:p>
        </p:txBody>
      </p:sp>
    </p:spTree>
    <p:extLst>
      <p:ext uri="{BB962C8B-B14F-4D97-AF65-F5344CB8AC3E}">
        <p14:creationId xmlns:p14="http://schemas.microsoft.com/office/powerpoint/2010/main" val="78911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52E706D-1395-6D33-B216-45E2B7D80E5B}"/>
              </a:ext>
            </a:extLst>
          </p:cNvPr>
          <p:cNvSpPr/>
          <p:nvPr/>
        </p:nvSpPr>
        <p:spPr>
          <a:xfrm>
            <a:off x="-21643" y="0"/>
            <a:ext cx="12204216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Picture 4" descr="日本食研 カレーパン パン 冷凍 調理パン 惣菜パン 1ケース 【1 ...">
            <a:extLst>
              <a:ext uri="{FF2B5EF4-FFF2-40B4-BE49-F238E27FC236}">
                <a16:creationId xmlns:a16="http://schemas.microsoft.com/office/drawing/2014/main" id="{D0FCF874-FFFB-61EE-7478-75D12F5B4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" t="28595" r="18361" b="20756"/>
          <a:stretch/>
        </p:blipFill>
        <p:spPr bwMode="auto">
          <a:xfrm>
            <a:off x="7993901" y="2816234"/>
            <a:ext cx="2674599" cy="1956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中華まんを電子レンジでふっくらさせるちょっとしたコツって ...">
            <a:extLst>
              <a:ext uri="{FF2B5EF4-FFF2-40B4-BE49-F238E27FC236}">
                <a16:creationId xmlns:a16="http://schemas.microsoft.com/office/drawing/2014/main" id="{442C3657-FB73-DC66-3725-CC29D1D5D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16465" r="6441"/>
          <a:stretch/>
        </p:blipFill>
        <p:spPr bwMode="auto">
          <a:xfrm>
            <a:off x="4084150" y="4970426"/>
            <a:ext cx="2301521" cy="1776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8" name="Picture 14" descr="ザクザクフライドチキン【80g×10】 - オススメ商品 - 広栄 ...">
            <a:extLst>
              <a:ext uri="{FF2B5EF4-FFF2-40B4-BE49-F238E27FC236}">
                <a16:creationId xmlns:a16="http://schemas.microsoft.com/office/drawing/2014/main" id="{86FBD4A3-3AA9-8723-D0BB-8A37A09D4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t="6268" r="6998" b="14835"/>
          <a:stretch/>
        </p:blipFill>
        <p:spPr bwMode="auto">
          <a:xfrm>
            <a:off x="9403768" y="688802"/>
            <a:ext cx="2653534" cy="1958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コンテンツ プレースホルダー 4">
            <a:extLst>
              <a:ext uri="{FF2B5EF4-FFF2-40B4-BE49-F238E27FC236}">
                <a16:creationId xmlns:a16="http://schemas.microsoft.com/office/drawing/2014/main" id="{7A317960-52C9-99CA-E0EE-C9BB38ABBF7F}"/>
              </a:ext>
            </a:extLst>
          </p:cNvPr>
          <p:cNvSpPr txBox="1">
            <a:spLocks/>
          </p:cNvSpPr>
          <p:nvPr/>
        </p:nvSpPr>
        <p:spPr>
          <a:xfrm>
            <a:off x="8515314" y="4432088"/>
            <a:ext cx="2132775" cy="348200"/>
          </a:xfrm>
          <a:prstGeom prst="rect">
            <a:avLst/>
          </a:prstGeom>
          <a:solidFill>
            <a:schemeClr val="bg1"/>
          </a:solidFill>
        </p:spPr>
        <p:txBody>
          <a:bodyPr vert="horz" lIns="49853" tIns="24926" rIns="49853" bIns="24926" rtlCol="0">
            <a:no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DLaM Display" panose="020F0502020204030204" pitchFamily="2" charset="0"/>
              </a:rPr>
              <a:t>カレーパン　３００円</a:t>
            </a:r>
            <a:r>
              <a:rPr lang="ja-JP" altLang="en-US" sz="1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DLaM Display" panose="020F0502020204030204" pitchFamily="2" charset="0"/>
              </a:rPr>
              <a:t>　</a:t>
            </a:r>
            <a:endParaRPr lang="en-US" altLang="ja-JP" sz="12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DLaM Display" panose="020F0502020204030204" pitchFamily="2" charset="0"/>
            </a:endParaRPr>
          </a:p>
          <a:p>
            <a:pPr marL="0" indent="0">
              <a:buNone/>
            </a:pPr>
            <a:endParaRPr lang="en-US" altLang="ja-JP" sz="16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DLaM Display" panose="020F0502020204030204" pitchFamily="2" charset="0"/>
            </a:endParaRPr>
          </a:p>
        </p:txBody>
      </p:sp>
      <p:sp>
        <p:nvSpPr>
          <p:cNvPr id="2" name="コンテンツ プレースホルダー 4">
            <a:extLst>
              <a:ext uri="{FF2B5EF4-FFF2-40B4-BE49-F238E27FC236}">
                <a16:creationId xmlns:a16="http://schemas.microsoft.com/office/drawing/2014/main" id="{CB6FAA9D-EA3A-293E-4FDD-1E13D2722B9B}"/>
              </a:ext>
            </a:extLst>
          </p:cNvPr>
          <p:cNvSpPr txBox="1">
            <a:spLocks/>
          </p:cNvSpPr>
          <p:nvPr/>
        </p:nvSpPr>
        <p:spPr>
          <a:xfrm>
            <a:off x="218536" y="62196"/>
            <a:ext cx="11723858" cy="508047"/>
          </a:xfrm>
          <a:prstGeom prst="rect">
            <a:avLst/>
          </a:prstGeom>
          <a:solidFill>
            <a:schemeClr val="bg1"/>
          </a:solidFill>
        </p:spPr>
        <p:txBody>
          <a:bodyPr vert="horz" lIns="49853" tIns="24926" rIns="49853" bIns="24926" rtlCol="0">
            <a:no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800" b="1" dirty="0">
                <a:solidFill>
                  <a:schemeClr val="accent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DLaM Display" panose="020F0502020204030204" pitchFamily="2" charset="0"/>
              </a:rPr>
              <a:t>レストラン・フロントで予約販売承っております。お気軽にお声をかけてください。</a:t>
            </a:r>
            <a:r>
              <a:rPr lang="ja-JP" altLang="en-US" sz="28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DLaM Display" panose="020F0502020204030204" pitchFamily="2" charset="0"/>
              </a:rPr>
              <a:t>　</a:t>
            </a:r>
            <a:endParaRPr lang="en-US" altLang="ja-JP" sz="28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DLaM Display" panose="020F0502020204030204" pitchFamily="2" charset="0"/>
            </a:endParaRPr>
          </a:p>
          <a:p>
            <a:pPr marL="0" indent="0">
              <a:buNone/>
            </a:pPr>
            <a:endParaRPr lang="en-US" altLang="ja-JP" sz="16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DLaM Display" panose="020F0502020204030204" pitchFamily="2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47878A9-0DA4-5C5B-2E65-E55E5780804A}"/>
              </a:ext>
            </a:extLst>
          </p:cNvPr>
          <p:cNvSpPr txBox="1">
            <a:spLocks/>
          </p:cNvSpPr>
          <p:nvPr/>
        </p:nvSpPr>
        <p:spPr>
          <a:xfrm>
            <a:off x="0" y="6509800"/>
            <a:ext cx="1479675" cy="3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6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sz="12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＊イメージ写真</a:t>
            </a:r>
            <a:endParaRPr lang="ja-JP" altLang="en-US" sz="1600" b="1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1030" name="Picture 6" descr="2025年カフェ比較】コーヒーチェーンのコーヒー1杯の値段を調査 ...">
            <a:extLst>
              <a:ext uri="{FF2B5EF4-FFF2-40B4-BE49-F238E27FC236}">
                <a16:creationId xmlns:a16="http://schemas.microsoft.com/office/drawing/2014/main" id="{90F4C931-E795-1E02-06B6-9ED21EE5C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7" t="18443" r="12310" b="8421"/>
          <a:stretch/>
        </p:blipFill>
        <p:spPr bwMode="auto">
          <a:xfrm>
            <a:off x="8905439" y="4998137"/>
            <a:ext cx="2325187" cy="1748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1185C13D-0778-5D75-CC9D-099F78A880D2}"/>
              </a:ext>
            </a:extLst>
          </p:cNvPr>
          <p:cNvSpPr txBox="1">
            <a:spLocks/>
          </p:cNvSpPr>
          <p:nvPr/>
        </p:nvSpPr>
        <p:spPr>
          <a:xfrm>
            <a:off x="9168294" y="6455733"/>
            <a:ext cx="2070124" cy="333387"/>
          </a:xfrm>
          <a:prstGeom prst="rect">
            <a:avLst/>
          </a:prstGeom>
          <a:solidFill>
            <a:schemeClr val="bg1"/>
          </a:solidFill>
        </p:spPr>
        <p:txBody>
          <a:bodyPr vert="horz" lIns="49853" tIns="24926" rIns="49853" bIns="24926" rtlCol="0">
            <a:no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DLaM Display" panose="020F0502020204030204" pitchFamily="2" charset="0"/>
              </a:rPr>
              <a:t>ホットコーヒー</a:t>
            </a:r>
            <a:r>
              <a:rPr lang="en-US" altLang="ja-JP" sz="18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DLaM Display" panose="020F0502020204030204" pitchFamily="2" charset="0"/>
              </a:rPr>
              <a:t>350</a:t>
            </a:r>
            <a:r>
              <a:rPr lang="ja-JP" altLang="en-US" sz="18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DLaM Display" panose="020F0502020204030204" pitchFamily="2" charset="0"/>
              </a:rPr>
              <a:t>円</a:t>
            </a:r>
            <a:r>
              <a:rPr lang="ja-JP" altLang="en-US" sz="1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DLaM Display" panose="020F0502020204030204" pitchFamily="2" charset="0"/>
              </a:rPr>
              <a:t>　</a:t>
            </a:r>
            <a:endParaRPr lang="en-US" altLang="ja-JP" sz="12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DLaM Display" panose="020F0502020204030204" pitchFamily="2" charset="0"/>
            </a:endParaRPr>
          </a:p>
          <a:p>
            <a:pPr marL="0" indent="0">
              <a:buNone/>
            </a:pPr>
            <a:endParaRPr lang="en-US" altLang="ja-JP" sz="16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DLaM Display" panose="020F0502020204030204" pitchFamily="2" charset="0"/>
            </a:endParaRPr>
          </a:p>
        </p:txBody>
      </p:sp>
      <p:pic>
        <p:nvPicPr>
          <p:cNvPr id="1028" name="Picture 4" descr="飲食店応援！テイクアウト集客にはPOPを大活用！【コロナ対策 ...">
            <a:extLst>
              <a:ext uri="{FF2B5EF4-FFF2-40B4-BE49-F238E27FC236}">
                <a16:creationId xmlns:a16="http://schemas.microsoft.com/office/drawing/2014/main" id="{A0BB4F50-C02D-1C45-2B90-27F919371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5" y="1174072"/>
            <a:ext cx="3683475" cy="519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コンテンツ プレースホルダー 4">
            <a:extLst>
              <a:ext uri="{FF2B5EF4-FFF2-40B4-BE49-F238E27FC236}">
                <a16:creationId xmlns:a16="http://schemas.microsoft.com/office/drawing/2014/main" id="{FD364F0B-A687-0E61-BE57-CFE524E3829C}"/>
              </a:ext>
            </a:extLst>
          </p:cNvPr>
          <p:cNvSpPr txBox="1">
            <a:spLocks/>
          </p:cNvSpPr>
          <p:nvPr/>
        </p:nvSpPr>
        <p:spPr>
          <a:xfrm>
            <a:off x="2378306" y="5403723"/>
            <a:ext cx="1510414" cy="305653"/>
          </a:xfrm>
          <a:prstGeom prst="rect">
            <a:avLst/>
          </a:prstGeom>
        </p:spPr>
        <p:txBody>
          <a:bodyPr vert="horz" lIns="49853" tIns="24926" rIns="49853" bIns="24926" rtlCol="0">
            <a:no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DLaM Display" panose="020F0502020204030204" pitchFamily="2" charset="0"/>
              </a:rPr>
              <a:t>全て税込価格表示</a:t>
            </a:r>
            <a:r>
              <a:rPr lang="ja-JP" altLang="en-US" sz="10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DLaM Display" panose="020F0502020204030204" pitchFamily="2" charset="0"/>
              </a:rPr>
              <a:t>　</a:t>
            </a:r>
            <a:endParaRPr lang="en-US" altLang="ja-JP" sz="10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DLaM Display" panose="020F0502020204030204" pitchFamily="2" charset="0"/>
            </a:endParaRPr>
          </a:p>
          <a:p>
            <a:pPr marL="0" indent="0">
              <a:buNone/>
            </a:pPr>
            <a:endParaRPr lang="en-US" altLang="ja-JP" sz="16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DLaM Display" panose="020F0502020204030204" pitchFamily="2" charset="0"/>
            </a:endParaRPr>
          </a:p>
        </p:txBody>
      </p:sp>
      <p:sp>
        <p:nvSpPr>
          <p:cNvPr id="14" name="コンテンツ プレースホルダー 4">
            <a:extLst>
              <a:ext uri="{FF2B5EF4-FFF2-40B4-BE49-F238E27FC236}">
                <a16:creationId xmlns:a16="http://schemas.microsoft.com/office/drawing/2014/main" id="{8866F2D7-2AEE-180C-9B7E-90DA22638044}"/>
              </a:ext>
            </a:extLst>
          </p:cNvPr>
          <p:cNvSpPr txBox="1">
            <a:spLocks/>
          </p:cNvSpPr>
          <p:nvPr/>
        </p:nvSpPr>
        <p:spPr>
          <a:xfrm>
            <a:off x="4721953" y="6431633"/>
            <a:ext cx="1663718" cy="315712"/>
          </a:xfrm>
          <a:prstGeom prst="rect">
            <a:avLst/>
          </a:prstGeom>
          <a:solidFill>
            <a:schemeClr val="bg1"/>
          </a:solidFill>
        </p:spPr>
        <p:txBody>
          <a:bodyPr vert="horz" lIns="49853" tIns="24926" rIns="49853" bIns="24926" rtlCol="0">
            <a:no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DLaM Display" panose="020F0502020204030204" pitchFamily="2" charset="0"/>
              </a:rPr>
              <a:t>肉まん　２６０円</a:t>
            </a:r>
            <a:r>
              <a:rPr lang="ja-JP" altLang="en-US" sz="1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DLaM Display" panose="020F0502020204030204" pitchFamily="2" charset="0"/>
              </a:rPr>
              <a:t>　</a:t>
            </a:r>
            <a:endParaRPr lang="en-US" altLang="ja-JP" sz="12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DLaM Display" panose="020F0502020204030204" pitchFamily="2" charset="0"/>
            </a:endParaRPr>
          </a:p>
          <a:p>
            <a:pPr marL="0" indent="0">
              <a:buNone/>
            </a:pPr>
            <a:endParaRPr lang="en-US" altLang="ja-JP" sz="16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DLaM Display" panose="020F0502020204030204" pitchFamily="2" charset="0"/>
            </a:endParaRPr>
          </a:p>
        </p:txBody>
      </p:sp>
      <p:pic>
        <p:nvPicPr>
          <p:cNvPr id="1040" name="Picture 16" descr="おにぎらず】の簡単な作り方│包み方や折りたたみ方のコツ、お ...">
            <a:extLst>
              <a:ext uri="{FF2B5EF4-FFF2-40B4-BE49-F238E27FC236}">
                <a16:creationId xmlns:a16="http://schemas.microsoft.com/office/drawing/2014/main" id="{188D4B8C-8818-7BB6-25CD-B1A65012F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7079" r="4478"/>
          <a:stretch/>
        </p:blipFill>
        <p:spPr bwMode="auto">
          <a:xfrm>
            <a:off x="6513330" y="692086"/>
            <a:ext cx="2654964" cy="1914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2" name="Picture 18" descr="兵庫/赤松PA〉赤松コロッケ（5個入×3パック）">
            <a:extLst>
              <a:ext uri="{FF2B5EF4-FFF2-40B4-BE49-F238E27FC236}">
                <a16:creationId xmlns:a16="http://schemas.microsoft.com/office/drawing/2014/main" id="{B814522E-3E75-580D-26E6-73964B6BB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933" y="2802585"/>
            <a:ext cx="2665326" cy="1940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コンテンツ プレースホルダー 4">
            <a:extLst>
              <a:ext uri="{FF2B5EF4-FFF2-40B4-BE49-F238E27FC236}">
                <a16:creationId xmlns:a16="http://schemas.microsoft.com/office/drawing/2014/main" id="{0704E8AA-1806-83B0-E98F-A1FEC8B4AA18}"/>
              </a:ext>
            </a:extLst>
          </p:cNvPr>
          <p:cNvSpPr txBox="1">
            <a:spLocks/>
          </p:cNvSpPr>
          <p:nvPr/>
        </p:nvSpPr>
        <p:spPr>
          <a:xfrm>
            <a:off x="4802328" y="4458674"/>
            <a:ext cx="2301520" cy="315712"/>
          </a:xfrm>
          <a:prstGeom prst="rect">
            <a:avLst/>
          </a:prstGeom>
          <a:solidFill>
            <a:schemeClr val="bg1"/>
          </a:solidFill>
        </p:spPr>
        <p:txBody>
          <a:bodyPr vert="horz" lIns="49853" tIns="24926" rIns="49853" bIns="24926" rtlCol="0">
            <a:no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DLaM Display" panose="020F0502020204030204" pitchFamily="2" charset="0"/>
              </a:rPr>
              <a:t>　コロッケ　２００円</a:t>
            </a:r>
            <a:r>
              <a:rPr lang="ja-JP" altLang="en-US" sz="14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DLaM Display" panose="020F0502020204030204" pitchFamily="2" charset="0"/>
              </a:rPr>
              <a:t>　</a:t>
            </a:r>
            <a:endParaRPr lang="en-US" altLang="ja-JP" sz="14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DLaM Display" panose="020F0502020204030204" pitchFamily="2" charset="0"/>
            </a:endParaRPr>
          </a:p>
          <a:p>
            <a:pPr marL="0" indent="0">
              <a:buNone/>
            </a:pPr>
            <a:endParaRPr lang="en-US" altLang="ja-JP" sz="16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DLaM Display" panose="020F0502020204030204" pitchFamily="2" charset="0"/>
            </a:endParaRPr>
          </a:p>
        </p:txBody>
      </p:sp>
      <p:pic>
        <p:nvPicPr>
          <p:cNvPr id="7" name="Picture 2" descr="みんなの好きなおにぎりの具は？ 地域の特色が見える結果に注目 ...">
            <a:extLst>
              <a:ext uri="{FF2B5EF4-FFF2-40B4-BE49-F238E27FC236}">
                <a16:creationId xmlns:a16="http://schemas.microsoft.com/office/drawing/2014/main" id="{AD033C3B-D3EE-6EB5-FDA4-8D6C7A892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43" r="36722"/>
          <a:stretch/>
        </p:blipFill>
        <p:spPr bwMode="auto">
          <a:xfrm>
            <a:off x="3582673" y="665008"/>
            <a:ext cx="2660549" cy="1944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コンテンツ プレースホルダー 4">
            <a:extLst>
              <a:ext uri="{FF2B5EF4-FFF2-40B4-BE49-F238E27FC236}">
                <a16:creationId xmlns:a16="http://schemas.microsoft.com/office/drawing/2014/main" id="{9BB2037E-61DF-85FE-9B41-DE5A7AD28F98}"/>
              </a:ext>
            </a:extLst>
          </p:cNvPr>
          <p:cNvSpPr txBox="1">
            <a:spLocks/>
          </p:cNvSpPr>
          <p:nvPr/>
        </p:nvSpPr>
        <p:spPr>
          <a:xfrm>
            <a:off x="4114195" y="2331957"/>
            <a:ext cx="2006123" cy="315712"/>
          </a:xfrm>
          <a:prstGeom prst="rect">
            <a:avLst/>
          </a:prstGeom>
          <a:solidFill>
            <a:schemeClr val="bg1"/>
          </a:solidFill>
        </p:spPr>
        <p:txBody>
          <a:bodyPr vert="horz" lIns="49853" tIns="24926" rIns="49853" bIns="24926" rtlCol="0">
            <a:no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DLaM Display" panose="020F0502020204030204" pitchFamily="2" charset="0"/>
              </a:rPr>
              <a:t>　おにぎり　２５０円</a:t>
            </a:r>
            <a:r>
              <a:rPr lang="ja-JP" altLang="en-US" sz="1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DLaM Display" panose="020F0502020204030204" pitchFamily="2" charset="0"/>
              </a:rPr>
              <a:t>　</a:t>
            </a:r>
            <a:endParaRPr lang="en-US" altLang="ja-JP" sz="12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DLaM Display" panose="020F0502020204030204" pitchFamily="2" charset="0"/>
            </a:endParaRPr>
          </a:p>
          <a:p>
            <a:pPr marL="0" indent="0">
              <a:buNone/>
            </a:pPr>
            <a:endParaRPr lang="en-US" altLang="ja-JP" sz="16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DLaM Display" panose="020F0502020204030204" pitchFamily="2" charset="0"/>
            </a:endParaRPr>
          </a:p>
        </p:txBody>
      </p:sp>
      <p:sp>
        <p:nvSpPr>
          <p:cNvPr id="13" name="コンテンツ プレースホルダー 4">
            <a:extLst>
              <a:ext uri="{FF2B5EF4-FFF2-40B4-BE49-F238E27FC236}">
                <a16:creationId xmlns:a16="http://schemas.microsoft.com/office/drawing/2014/main" id="{E14942BA-CDA9-42E0-D622-38FEE7E4B9A2}"/>
              </a:ext>
            </a:extLst>
          </p:cNvPr>
          <p:cNvSpPr txBox="1">
            <a:spLocks/>
          </p:cNvSpPr>
          <p:nvPr/>
        </p:nvSpPr>
        <p:spPr>
          <a:xfrm>
            <a:off x="6867349" y="2321087"/>
            <a:ext cx="2209596" cy="307490"/>
          </a:xfrm>
          <a:prstGeom prst="rect">
            <a:avLst/>
          </a:prstGeom>
          <a:solidFill>
            <a:schemeClr val="bg1"/>
          </a:solidFill>
        </p:spPr>
        <p:txBody>
          <a:bodyPr vert="horz" lIns="49853" tIns="24926" rIns="49853" bIns="24926" rtlCol="0">
            <a:no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DLaM Display" panose="020F0502020204030204" pitchFamily="2" charset="0"/>
              </a:rPr>
              <a:t>　おにぎらず　４００円</a:t>
            </a:r>
            <a:r>
              <a:rPr lang="ja-JP" altLang="en-US" sz="1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DLaM Display" panose="020F0502020204030204" pitchFamily="2" charset="0"/>
              </a:rPr>
              <a:t>　</a:t>
            </a:r>
            <a:endParaRPr lang="en-US" altLang="ja-JP" sz="12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DLaM Display" panose="020F0502020204030204" pitchFamily="2" charset="0"/>
            </a:endParaRPr>
          </a:p>
          <a:p>
            <a:pPr marL="0" indent="0">
              <a:buNone/>
            </a:pPr>
            <a:endParaRPr lang="en-US" altLang="ja-JP" sz="1600" b="1" i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DLaM Display" panose="020F0502020204030204" pitchFamily="2" charset="0"/>
            </a:endParaRPr>
          </a:p>
        </p:txBody>
      </p:sp>
      <p:sp>
        <p:nvSpPr>
          <p:cNvPr id="15" name="コンテンツ プレースホルダー 4">
            <a:extLst>
              <a:ext uri="{FF2B5EF4-FFF2-40B4-BE49-F238E27FC236}">
                <a16:creationId xmlns:a16="http://schemas.microsoft.com/office/drawing/2014/main" id="{46667680-C0D5-0BD5-E376-594441AB072D}"/>
              </a:ext>
            </a:extLst>
          </p:cNvPr>
          <p:cNvSpPr txBox="1">
            <a:spLocks/>
          </p:cNvSpPr>
          <p:nvPr/>
        </p:nvSpPr>
        <p:spPr>
          <a:xfrm>
            <a:off x="9594055" y="2331957"/>
            <a:ext cx="2348339" cy="306515"/>
          </a:xfrm>
          <a:prstGeom prst="rect">
            <a:avLst/>
          </a:prstGeom>
          <a:solidFill>
            <a:schemeClr val="bg1"/>
          </a:solidFill>
        </p:spPr>
        <p:txBody>
          <a:bodyPr vert="horz" lIns="49853" tIns="24926" rIns="49853" bIns="24926" rtlCol="0">
            <a:no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DLaM Display" panose="020F0502020204030204" pitchFamily="2" charset="0"/>
              </a:rPr>
              <a:t>フライドチキン　３００円</a:t>
            </a:r>
            <a:r>
              <a:rPr lang="ja-JP" altLang="en-US" sz="1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DLaM Display" panose="020F0502020204030204" pitchFamily="2" charset="0"/>
              </a:rPr>
              <a:t>　</a:t>
            </a:r>
            <a:endParaRPr lang="en-US" altLang="ja-JP" sz="12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DLaM Display" panose="020F0502020204030204" pitchFamily="2" charset="0"/>
            </a:endParaRPr>
          </a:p>
          <a:p>
            <a:pPr marL="0" indent="0">
              <a:buNone/>
            </a:pPr>
            <a:endParaRPr lang="en-US" altLang="ja-JP" sz="16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DLaM Display" panose="020F0502020204030204" pitchFamily="2" charset="0"/>
            </a:endParaRPr>
          </a:p>
        </p:txBody>
      </p:sp>
      <p:pic>
        <p:nvPicPr>
          <p:cNvPr id="4" name="Picture 4" descr="TAKE OUT OK！ テイクアウト お持ち帰りできます！ | 無料 ...">
            <a:extLst>
              <a:ext uri="{FF2B5EF4-FFF2-40B4-BE49-F238E27FC236}">
                <a16:creationId xmlns:a16="http://schemas.microsoft.com/office/drawing/2014/main" id="{AC18CE30-104E-D80D-2D46-DA8C4A26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6"/>
          <a:stretch/>
        </p:blipFill>
        <p:spPr bwMode="auto">
          <a:xfrm>
            <a:off x="10832373" y="4886912"/>
            <a:ext cx="965277" cy="601992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8" name="コンテンツ プレースホルダー 4">
            <a:extLst>
              <a:ext uri="{FF2B5EF4-FFF2-40B4-BE49-F238E27FC236}">
                <a16:creationId xmlns:a16="http://schemas.microsoft.com/office/drawing/2014/main" id="{283FAF28-0241-6273-644E-CB01513874E6}"/>
              </a:ext>
            </a:extLst>
          </p:cNvPr>
          <p:cNvSpPr txBox="1">
            <a:spLocks/>
          </p:cNvSpPr>
          <p:nvPr/>
        </p:nvSpPr>
        <p:spPr>
          <a:xfrm rot="936840">
            <a:off x="5233948" y="5066528"/>
            <a:ext cx="1621846" cy="308229"/>
          </a:xfrm>
          <a:prstGeom prst="rect">
            <a:avLst/>
          </a:prstGeom>
          <a:solidFill>
            <a:schemeClr val="bg1"/>
          </a:solidFill>
        </p:spPr>
        <p:txBody>
          <a:bodyPr vert="horz" lIns="28042" tIns="14021" rIns="28042" bIns="14021" rtlCol="0">
            <a:no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kumimoji="1"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DLaM Display" panose="020F0502020204030204" pitchFamily="2" charset="0"/>
              </a:rPr>
              <a:t>期間限定販売</a:t>
            </a:r>
            <a:endParaRPr lang="en-US" altLang="ja-JP" sz="2000" b="1" dirty="0">
              <a:solidFill>
                <a:srgbClr val="FF0000"/>
              </a:solidFill>
              <a:highlight>
                <a:srgbClr val="FFFF00"/>
              </a:highlight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362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皿の上の料理&#10;&#10;自動的に生成された説明">
            <a:extLst>
              <a:ext uri="{FF2B5EF4-FFF2-40B4-BE49-F238E27FC236}">
                <a16:creationId xmlns:a16="http://schemas.microsoft.com/office/drawing/2014/main" id="{39605AE8-6844-EFA0-F2C3-E3A8BB239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30154"/>
          </a:xfr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01B314C-FBD3-4A7C-C110-AD0BEB359D30}"/>
              </a:ext>
            </a:extLst>
          </p:cNvPr>
          <p:cNvSpPr/>
          <p:nvPr/>
        </p:nvSpPr>
        <p:spPr>
          <a:xfrm>
            <a:off x="0" y="-11515"/>
            <a:ext cx="12192000" cy="1967345"/>
          </a:xfrm>
          <a:prstGeom prst="rect">
            <a:avLst/>
          </a:prstGeom>
          <a:solidFill>
            <a:srgbClr val="E2AA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B9EF1F2-11E3-F6BA-61CB-CC27F2B2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29148">
            <a:off x="90870" y="413714"/>
            <a:ext cx="2806575" cy="1027743"/>
          </a:xfrm>
        </p:spPr>
        <p:txBody>
          <a:bodyPr>
            <a:noAutofit/>
          </a:bodyPr>
          <a:lstStyle/>
          <a:p>
            <a:r>
              <a:rPr kumimoji="1" lang="ja-JP" altLang="en-US" sz="4600" u="sng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ザ！復活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DC51912E-D321-2BCC-1593-6E6C084FC62E}"/>
              </a:ext>
            </a:extLst>
          </p:cNvPr>
          <p:cNvSpPr txBox="1">
            <a:spLocks/>
          </p:cNvSpPr>
          <p:nvPr/>
        </p:nvSpPr>
        <p:spPr>
          <a:xfrm>
            <a:off x="3650674" y="357712"/>
            <a:ext cx="2771274" cy="1251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u="sng" dirty="0">
              <a:solidFill>
                <a:schemeClr val="accent6">
                  <a:lumMod val="20000"/>
                  <a:lumOff val="80000"/>
                </a:schemeClr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DDD412D1-64F5-0827-0F73-6859A4D2607A}"/>
              </a:ext>
            </a:extLst>
          </p:cNvPr>
          <p:cNvSpPr txBox="1">
            <a:spLocks/>
          </p:cNvSpPr>
          <p:nvPr/>
        </p:nvSpPr>
        <p:spPr>
          <a:xfrm>
            <a:off x="2837382" y="210158"/>
            <a:ext cx="8024582" cy="1703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u="sng" dirty="0">
                <a:solidFill>
                  <a:srgbClr val="FFFF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フォレストオリジナル</a:t>
            </a:r>
            <a:endParaRPr lang="en-US" altLang="ja-JP" sz="5400" u="sng" dirty="0">
              <a:solidFill>
                <a:srgbClr val="FFFF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5400" u="sng" dirty="0">
                <a:solidFill>
                  <a:srgbClr val="FFFF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クラブサンド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0605A08-F3B5-4BB0-921F-D3C653803DC9}"/>
              </a:ext>
            </a:extLst>
          </p:cNvPr>
          <p:cNvSpPr txBox="1"/>
          <p:nvPr/>
        </p:nvSpPr>
        <p:spPr>
          <a:xfrm>
            <a:off x="8204460" y="6150114"/>
            <a:ext cx="3814714" cy="707886"/>
          </a:xfrm>
          <a:prstGeom prst="rect">
            <a:avLst/>
          </a:prstGeom>
          <a:solidFill>
            <a:srgbClr val="E2AA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ja-JP" sz="4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1,100</a:t>
            </a:r>
            <a:r>
              <a:rPr lang="ja-JP" altLang="en-US" sz="4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円</a:t>
            </a:r>
            <a:r>
              <a:rPr lang="en-US" altLang="ja-JP" sz="4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(</a:t>
            </a:r>
            <a:r>
              <a:rPr lang="ja-JP" altLang="en-US" sz="4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税込）</a:t>
            </a:r>
            <a:endParaRPr kumimoji="1" lang="en-US" altLang="ja-JP" sz="40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5179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シンプル手書き草-フレンチシック無料フレームイラスト81576 ...">
            <a:extLst>
              <a:ext uri="{FF2B5EF4-FFF2-40B4-BE49-F238E27FC236}">
                <a16:creationId xmlns:a16="http://schemas.microsoft.com/office/drawing/2014/main" id="{0A2F0866-E70E-C107-C5E3-7861C7F7F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9" y="200311"/>
            <a:ext cx="5732948" cy="306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7202343-AA75-11EE-8D50-DC1F4E48DA25}"/>
              </a:ext>
            </a:extLst>
          </p:cNvPr>
          <p:cNvSpPr/>
          <p:nvPr/>
        </p:nvSpPr>
        <p:spPr>
          <a:xfrm>
            <a:off x="1925143" y="1444009"/>
            <a:ext cx="2133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022022D-4F91-653A-7BA4-5889A49B8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032" y="1367097"/>
            <a:ext cx="3604881" cy="994684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食べたいメニューを</a:t>
            </a:r>
            <a:br>
              <a:rPr lang="en-US" altLang="ja-JP" sz="3200" dirty="0"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3200" dirty="0"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書いて下さいね</a:t>
            </a:r>
            <a:r>
              <a:rPr lang="ja-JP" altLang="en-US" sz="3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☺</a:t>
            </a:r>
            <a:endParaRPr kumimoji="1" lang="ja-JP" altLang="en-US" sz="32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CF99614B-BD68-6140-F492-0EFDF1BE5D6F}"/>
              </a:ext>
            </a:extLst>
          </p:cNvPr>
          <p:cNvSpPr txBox="1">
            <a:spLocks/>
          </p:cNvSpPr>
          <p:nvPr/>
        </p:nvSpPr>
        <p:spPr>
          <a:xfrm>
            <a:off x="966927" y="170314"/>
            <a:ext cx="4409008" cy="1121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ご協力をお願いします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EEAADC4D-C57C-AEFC-AF2B-E167074DEF3D}"/>
              </a:ext>
            </a:extLst>
          </p:cNvPr>
          <p:cNvSpPr txBox="1">
            <a:spLocks/>
          </p:cNvSpPr>
          <p:nvPr/>
        </p:nvSpPr>
        <p:spPr>
          <a:xfrm>
            <a:off x="761722" y="2509995"/>
            <a:ext cx="4357554" cy="736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食べたいランキングを６月・９月に発表します</a:t>
            </a:r>
          </a:p>
        </p:txBody>
      </p:sp>
      <p:pic>
        <p:nvPicPr>
          <p:cNvPr id="7" name="Picture 4" descr="シンプル手書き草-フレンチシック無料フレームイラスト81576 ...">
            <a:extLst>
              <a:ext uri="{FF2B5EF4-FFF2-40B4-BE49-F238E27FC236}">
                <a16:creationId xmlns:a16="http://schemas.microsoft.com/office/drawing/2014/main" id="{90208A08-6C3F-347F-1EA2-179A03CB7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98" y="126380"/>
            <a:ext cx="5732948" cy="306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FFE13D63-6C65-968D-9AEB-2272246F37C8}"/>
              </a:ext>
            </a:extLst>
          </p:cNvPr>
          <p:cNvSpPr txBox="1">
            <a:spLocks/>
          </p:cNvSpPr>
          <p:nvPr/>
        </p:nvSpPr>
        <p:spPr>
          <a:xfrm>
            <a:off x="7233800" y="170314"/>
            <a:ext cx="4409008" cy="1121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ご協力をお願いします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B35649FD-3951-C29F-EEBF-9DA83653D3FF}"/>
              </a:ext>
            </a:extLst>
          </p:cNvPr>
          <p:cNvSpPr txBox="1">
            <a:spLocks/>
          </p:cNvSpPr>
          <p:nvPr/>
        </p:nvSpPr>
        <p:spPr>
          <a:xfrm>
            <a:off x="7028595" y="2461377"/>
            <a:ext cx="4357554" cy="736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食べたいランキングを６月・９月に発表します</a:t>
            </a:r>
          </a:p>
        </p:txBody>
      </p:sp>
      <p:pic>
        <p:nvPicPr>
          <p:cNvPr id="11" name="Picture 4" descr="シンプル手書き草-フレンチシック無料フレームイラスト81576 ...">
            <a:extLst>
              <a:ext uri="{FF2B5EF4-FFF2-40B4-BE49-F238E27FC236}">
                <a16:creationId xmlns:a16="http://schemas.microsoft.com/office/drawing/2014/main" id="{8D6979B0-DDBE-FA57-153B-CAA0DC546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9" y="3629385"/>
            <a:ext cx="5732948" cy="306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タイトル 1">
            <a:extLst>
              <a:ext uri="{FF2B5EF4-FFF2-40B4-BE49-F238E27FC236}">
                <a16:creationId xmlns:a16="http://schemas.microsoft.com/office/drawing/2014/main" id="{6BCDDE77-68A3-9E87-67B6-D21B2461E075}"/>
              </a:ext>
            </a:extLst>
          </p:cNvPr>
          <p:cNvSpPr txBox="1">
            <a:spLocks/>
          </p:cNvSpPr>
          <p:nvPr/>
        </p:nvSpPr>
        <p:spPr>
          <a:xfrm>
            <a:off x="875968" y="3649580"/>
            <a:ext cx="4409008" cy="1121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ご協力をお願いします</a:t>
            </a: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8BF6BDCA-58C7-6A87-B2D3-829EAF24E10A}"/>
              </a:ext>
            </a:extLst>
          </p:cNvPr>
          <p:cNvSpPr txBox="1">
            <a:spLocks/>
          </p:cNvSpPr>
          <p:nvPr/>
        </p:nvSpPr>
        <p:spPr>
          <a:xfrm>
            <a:off x="805851" y="5986868"/>
            <a:ext cx="4357554" cy="736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食べたいランキングを６月・９月に発表します</a:t>
            </a:r>
          </a:p>
        </p:txBody>
      </p:sp>
      <p:pic>
        <p:nvPicPr>
          <p:cNvPr id="15" name="Picture 4" descr="シンプル手書き草-フレンチシック無料フレームイラスト81576 ...">
            <a:extLst>
              <a:ext uri="{FF2B5EF4-FFF2-40B4-BE49-F238E27FC236}">
                <a16:creationId xmlns:a16="http://schemas.microsoft.com/office/drawing/2014/main" id="{0E3B5DA3-5750-48BB-2777-62447B1E5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625" y="3591394"/>
            <a:ext cx="5732948" cy="306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タイトル 1">
            <a:extLst>
              <a:ext uri="{FF2B5EF4-FFF2-40B4-BE49-F238E27FC236}">
                <a16:creationId xmlns:a16="http://schemas.microsoft.com/office/drawing/2014/main" id="{D88965D1-1B27-EE97-12CB-A3305DC7B256}"/>
              </a:ext>
            </a:extLst>
          </p:cNvPr>
          <p:cNvSpPr txBox="1">
            <a:spLocks/>
          </p:cNvSpPr>
          <p:nvPr/>
        </p:nvSpPr>
        <p:spPr>
          <a:xfrm>
            <a:off x="7185331" y="3674454"/>
            <a:ext cx="4409008" cy="1121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ご協力をお願いします</a:t>
            </a: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FB0980C3-9CCE-5614-A068-BDE9CCD145FA}"/>
              </a:ext>
            </a:extLst>
          </p:cNvPr>
          <p:cNvSpPr txBox="1">
            <a:spLocks/>
          </p:cNvSpPr>
          <p:nvPr/>
        </p:nvSpPr>
        <p:spPr>
          <a:xfrm>
            <a:off x="7028595" y="5994330"/>
            <a:ext cx="4357554" cy="736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食べたいランキングを６月・９月に発表します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8788902-7309-C0C6-1596-0A26725118C4}"/>
              </a:ext>
            </a:extLst>
          </p:cNvPr>
          <p:cNvSpPr/>
          <p:nvPr/>
        </p:nvSpPr>
        <p:spPr>
          <a:xfrm>
            <a:off x="8166299" y="1257009"/>
            <a:ext cx="2133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1705CB2F-2C28-D8F0-6E8D-8999606D10F9}"/>
              </a:ext>
            </a:extLst>
          </p:cNvPr>
          <p:cNvSpPr txBox="1">
            <a:spLocks/>
          </p:cNvSpPr>
          <p:nvPr/>
        </p:nvSpPr>
        <p:spPr>
          <a:xfrm>
            <a:off x="7635862" y="1320742"/>
            <a:ext cx="3604881" cy="999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食べたいメニューを</a:t>
            </a:r>
            <a:br>
              <a:rPr lang="en-US" altLang="ja-JP" sz="3200" dirty="0"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3200" dirty="0"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書いて下さいね</a:t>
            </a:r>
            <a:r>
              <a:rPr lang="ja-JP" altLang="en-US" sz="3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☺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4195B37-EDEC-0B59-1053-DDA0EF07A767}"/>
              </a:ext>
            </a:extLst>
          </p:cNvPr>
          <p:cNvSpPr/>
          <p:nvPr/>
        </p:nvSpPr>
        <p:spPr>
          <a:xfrm>
            <a:off x="1873699" y="4731826"/>
            <a:ext cx="2133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F99E5F68-9745-78CC-2E08-30C0D59672AF}"/>
              </a:ext>
            </a:extLst>
          </p:cNvPr>
          <p:cNvSpPr txBox="1">
            <a:spLocks/>
          </p:cNvSpPr>
          <p:nvPr/>
        </p:nvSpPr>
        <p:spPr>
          <a:xfrm>
            <a:off x="1306526" y="4809327"/>
            <a:ext cx="3604881" cy="1110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食べたいメニューを</a:t>
            </a:r>
            <a:br>
              <a:rPr lang="en-US" altLang="ja-JP" sz="3200" dirty="0"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3200" dirty="0"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書いて下さいね</a:t>
            </a:r>
            <a:r>
              <a:rPr lang="ja-JP" altLang="en-US" sz="3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☺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DB83792-5565-BA56-9921-F86C980093AB}"/>
              </a:ext>
            </a:extLst>
          </p:cNvPr>
          <p:cNvSpPr/>
          <p:nvPr/>
        </p:nvSpPr>
        <p:spPr>
          <a:xfrm>
            <a:off x="8166299" y="4664611"/>
            <a:ext cx="2133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3844CE12-D80A-D7FD-1A85-BB973A22C73C}"/>
              </a:ext>
            </a:extLst>
          </p:cNvPr>
          <p:cNvSpPr txBox="1">
            <a:spLocks/>
          </p:cNvSpPr>
          <p:nvPr/>
        </p:nvSpPr>
        <p:spPr>
          <a:xfrm>
            <a:off x="7635863" y="4700755"/>
            <a:ext cx="3604881" cy="1267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食べたいメニューを</a:t>
            </a:r>
            <a:br>
              <a:rPr lang="en-US" altLang="ja-JP" sz="3200" dirty="0"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3200" dirty="0"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書いて下さいね</a:t>
            </a:r>
            <a:r>
              <a:rPr lang="ja-JP" altLang="en-US" sz="3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☺</a:t>
            </a:r>
          </a:p>
        </p:txBody>
      </p:sp>
    </p:spTree>
    <p:extLst>
      <p:ext uri="{BB962C8B-B14F-4D97-AF65-F5344CB8AC3E}">
        <p14:creationId xmlns:p14="http://schemas.microsoft.com/office/powerpoint/2010/main" val="2254334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2400</TotalTime>
  <Words>758</Words>
  <Application>Microsoft Office PowerPoint</Application>
  <PresentationFormat>ワイド画面</PresentationFormat>
  <Paragraphs>166</Paragraphs>
  <Slides>9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22" baseType="lpstr">
      <vt:lpstr>BIZ UDPゴシック</vt:lpstr>
      <vt:lpstr>HGPｺﾞｼｯｸE</vt:lpstr>
      <vt:lpstr>HGP行書体</vt:lpstr>
      <vt:lpstr>HGP創英角ｺﾞｼｯｸUB</vt:lpstr>
      <vt:lpstr>HGP創英角ﾎﾟｯﾌﾟ体</vt:lpstr>
      <vt:lpstr>HGSｺﾞｼｯｸM</vt:lpstr>
      <vt:lpstr>HGS創英角ﾎﾟｯﾌﾟ体</vt:lpstr>
      <vt:lpstr>HG創英角ﾎﾟｯﾌﾟ体</vt:lpstr>
      <vt:lpstr>游ゴシック</vt:lpstr>
      <vt:lpstr>游ゴシック Light</vt:lpstr>
      <vt:lpstr>ADLaM Display</vt:lpstr>
      <vt:lpstr>Arial</vt:lpstr>
      <vt:lpstr>Office テーマ</vt:lpstr>
      <vt:lpstr>Restaurant　Menu</vt:lpstr>
      <vt:lpstr>Restaurant　Menu</vt:lpstr>
      <vt:lpstr>Restaurant　Menu</vt:lpstr>
      <vt:lpstr>Restaurant　Menu</vt:lpstr>
      <vt:lpstr>Restaurant　Menu</vt:lpstr>
      <vt:lpstr>オープン杯</vt:lpstr>
      <vt:lpstr>PowerPoint プレゼンテーション</vt:lpstr>
      <vt:lpstr>ザ！復活</vt:lpstr>
      <vt:lpstr>食べたいメニューを 書いて下さいね☺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旭川カントリークラブ</dc:creator>
  <cp:lastModifiedBy>旭川カントリークラブ</cp:lastModifiedBy>
  <cp:revision>19</cp:revision>
  <cp:lastPrinted>2026-05-30T23:58:08Z</cp:lastPrinted>
  <dcterms:created xsi:type="dcterms:W3CDTF">2026-01-16T02:45:07Z</dcterms:created>
  <dcterms:modified xsi:type="dcterms:W3CDTF">2026-05-31T09:25:35Z</dcterms:modified>
</cp:coreProperties>
</file>