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0" r:id="rId9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66CC"/>
    <a:srgbClr val="FF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49" autoAdjust="0"/>
    <p:restoredTop sz="94660"/>
  </p:normalViewPr>
  <p:slideViewPr>
    <p:cSldViewPr snapToGrid="0">
      <p:cViewPr>
        <p:scale>
          <a:sx n="75" d="100"/>
          <a:sy n="75" d="100"/>
        </p:scale>
        <p:origin x="300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2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39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08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65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19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68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1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77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1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43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F1E43-9701-4B28-A910-C12BF4F3C7E5}" type="datetimeFigureOut">
              <a:rPr kumimoji="1" lang="ja-JP" altLang="en-US" smtClean="0"/>
              <a:t>2019/4/29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72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27442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346847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247548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86256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149805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3832656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25795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85949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986</TotalTime>
  <Words>712</Words>
  <Application>Microsoft Office PowerPoint</Application>
  <PresentationFormat>画面に合わせる (4:3)</PresentationFormat>
  <Paragraphs>144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ＤＦ平成明朝体W7</vt:lpstr>
      <vt:lpstr>HGP創英ﾌﾟﾚｾﾞﾝｽEB</vt:lpstr>
      <vt:lpstr>HGP創英角ｺﾞｼｯｸUB</vt:lpstr>
      <vt:lpstr>Arial</vt:lpstr>
      <vt:lpstr>Calibri</vt:lpstr>
      <vt:lpstr>Calibri Light</vt:lpstr>
      <vt:lpstr>Impact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asahikawa</dc:creator>
  <cp:lastModifiedBy>asahikawa</cp:lastModifiedBy>
  <cp:revision>35</cp:revision>
  <cp:lastPrinted>2019-04-29T01:14:49Z</cp:lastPrinted>
  <dcterms:created xsi:type="dcterms:W3CDTF">2019-04-20T06:32:44Z</dcterms:created>
  <dcterms:modified xsi:type="dcterms:W3CDTF">2019-04-29T01:21:30Z</dcterms:modified>
</cp:coreProperties>
</file>